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62" r:id="rId4"/>
    <p:sldMasterId id="2147483796" r:id="rId5"/>
    <p:sldMasterId id="2147483818" r:id="rId6"/>
  </p:sldMasterIdLst>
  <p:notesMasterIdLst>
    <p:notesMasterId r:id="rId27"/>
  </p:notesMasterIdLst>
  <p:handoutMasterIdLst>
    <p:handoutMasterId r:id="rId28"/>
  </p:handoutMasterIdLst>
  <p:sldIdLst>
    <p:sldId id="290" r:id="rId7"/>
    <p:sldId id="336" r:id="rId8"/>
    <p:sldId id="318" r:id="rId9"/>
    <p:sldId id="322" r:id="rId10"/>
    <p:sldId id="345" r:id="rId11"/>
    <p:sldId id="346" r:id="rId12"/>
    <p:sldId id="347" r:id="rId13"/>
    <p:sldId id="349" r:id="rId14"/>
    <p:sldId id="348" r:id="rId15"/>
    <p:sldId id="350" r:id="rId16"/>
    <p:sldId id="342" r:id="rId17"/>
    <p:sldId id="291" r:id="rId18"/>
    <p:sldId id="297" r:id="rId19"/>
    <p:sldId id="298" r:id="rId20"/>
    <p:sldId id="299" r:id="rId21"/>
    <p:sldId id="323" r:id="rId22"/>
    <p:sldId id="289" r:id="rId23"/>
    <p:sldId id="343" r:id="rId24"/>
    <p:sldId id="344" r:id="rId25"/>
    <p:sldId id="269" r:id="rId26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C2F88BF-87CE-4E21-B3EB-64177D577007}">
          <p14:sldIdLst>
            <p14:sldId id="290"/>
            <p14:sldId id="336"/>
            <p14:sldId id="318"/>
          </p14:sldIdLst>
        </p14:section>
        <p14:section name="Presentation" id="{7C157B23-A378-4AD5-A8AC-43EFC281393B}">
          <p14:sldIdLst>
            <p14:sldId id="322"/>
            <p14:sldId id="345"/>
            <p14:sldId id="346"/>
            <p14:sldId id="347"/>
            <p14:sldId id="349"/>
            <p14:sldId id="348"/>
            <p14:sldId id="350"/>
          </p14:sldIdLst>
        </p14:section>
        <p14:section name="Avslut" id="{1C40F511-A39A-4F8C-9D52-5F41ABFF431E}">
          <p14:sldIdLst>
            <p14:sldId id="342"/>
            <p14:sldId id="291"/>
            <p14:sldId id="297"/>
            <p14:sldId id="298"/>
            <p14:sldId id="299"/>
            <p14:sldId id="323"/>
          </p14:sldIdLst>
        </p14:section>
        <p14:section name="Avslutning" id="{130AD944-F419-40BB-8BC5-2948D4E3CD75}">
          <p14:sldIdLst/>
        </p14:section>
        <p14:section name="Material" id="{249E2C71-2875-4B84-9D24-781A382C35E1}">
          <p14:sldIdLst>
            <p14:sldId id="289"/>
            <p14:sldId id="343"/>
            <p14:sldId id="34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2D7"/>
    <a:srgbClr val="31CC43"/>
    <a:srgbClr val="008BC3"/>
    <a:srgbClr val="F68B1F"/>
    <a:srgbClr val="FFFFFF"/>
    <a:srgbClr val="F3D8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 autoAdjust="0"/>
    <p:restoredTop sz="77332" autoAdjust="0"/>
  </p:normalViewPr>
  <p:slideViewPr>
    <p:cSldViewPr>
      <p:cViewPr varScale="1">
        <p:scale>
          <a:sx n="74" d="100"/>
          <a:sy n="74" d="100"/>
        </p:scale>
        <p:origin x="480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746"/>
    </p:cViewPr>
  </p:outlin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82" d="100"/>
          <a:sy n="82" d="100"/>
        </p:scale>
        <p:origin x="182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 143"/>
          <p:cNvGrpSpPr/>
          <p:nvPr/>
        </p:nvGrpSpPr>
        <p:grpSpPr>
          <a:xfrm>
            <a:off x="5013176" y="107504"/>
            <a:ext cx="1758848" cy="864096"/>
            <a:chOff x="5457511" y="4506023"/>
            <a:chExt cx="2915930" cy="1432553"/>
          </a:xfrm>
        </p:grpSpPr>
        <p:sp>
          <p:nvSpPr>
            <p:cNvPr id="22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31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2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8DFFA-4D53-47F6-B071-C4F864958F78}" type="datetimeFigureOut">
              <a:rPr lang="sv-SE" smtClean="0"/>
              <a:t>2025-03-26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72E152-8D1A-4155-B69B-46239C1358F3}" type="slidenum">
              <a:rPr lang="sv-SE" smtClean="0"/>
              <a:t>‹#›</a:t>
            </a:fld>
            <a:endParaRPr lang="sv-SE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670" y="26506"/>
            <a:ext cx="750660" cy="43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072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jpg>
</file>

<file path=ppt/media/image19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E4F10B-0853-4366-B966-C90C2B50921A}" type="datetimeFigureOut">
              <a:rPr lang="sv-SE" smtClean="0"/>
              <a:t>2025-03-26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D6736-AFDB-49A0-AE11-CAB73ACE29C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037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Välkomna!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614960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2F337-62D6-A919-05E3-4582BB5FA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556636-027F-A597-9E44-2F8B743BD6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E54D46-B6A4-D8A0-0852-357FC2233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B160FD-5B7F-96FF-CD86-749F00A1C5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26555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14839-EE4D-BC52-4D85-889735907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7E3D4D-3EDB-C61C-8000-7425ED9CC4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380B3C-04BC-56B2-C83A-43CDE8251E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BD33A3-3E17-87BC-5DC6-E655B3FDF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D9D6736-AFDB-49A0-AE11-CAB73ACE29CC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8678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591361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469293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dirty="0"/>
              <a:t>G:\Marknad\Grafisk profil\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86045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3CF42-06E6-146D-912D-EB489DF2F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26BF-EA91-B3E6-9894-92F94F6087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507CA8-18AA-74E6-CD1F-B012086D0F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Active Solution</a:t>
            </a:r>
          </a:p>
          <a:p>
            <a:pPr marL="628650" lvl="1" indent="-171450">
              <a:buFontTx/>
              <a:buChar char="-"/>
            </a:pPr>
            <a:r>
              <a:rPr lang="en-US"/>
              <a:t>Stockholm</a:t>
            </a:r>
          </a:p>
          <a:p>
            <a:pPr marL="628650" lvl="1" indent="-171450">
              <a:buFontTx/>
              <a:buChar char="-"/>
            </a:pPr>
            <a:r>
              <a:rPr lang="en-US"/>
              <a:t>Örebro</a:t>
            </a:r>
          </a:p>
          <a:p>
            <a:pPr marL="628650" lvl="1" indent="-171450">
              <a:buFontTx/>
              <a:buChar char="-"/>
            </a:pPr>
            <a:r>
              <a:rPr lang="en-US"/>
              <a:t>Linköping</a:t>
            </a:r>
          </a:p>
          <a:p>
            <a:pPr marL="628650" lvl="1" indent="-171450">
              <a:buFontTx/>
              <a:buChar char="-"/>
            </a:pPr>
            <a:endParaRPr lang="en-US"/>
          </a:p>
          <a:p>
            <a:pPr marL="171450" lvl="0" indent="-171450">
              <a:buFontTx/>
              <a:buChar char="-"/>
            </a:pPr>
            <a:r>
              <a:rPr lang="en-US" b="1" u="sng"/>
              <a:t>Kundanpassade system</a:t>
            </a:r>
          </a:p>
          <a:p>
            <a:pPr marL="628650" lvl="1" indent="-171450">
              <a:buFontTx/>
              <a:buChar char="-"/>
            </a:pPr>
            <a:endParaRPr lang="en-US" b="1" u="sng"/>
          </a:p>
          <a:p>
            <a:pPr marL="171450" lvl="0" indent="-171450">
              <a:buFontTx/>
              <a:buChar char="-"/>
            </a:pPr>
            <a:r>
              <a:rPr lang="en-US"/>
              <a:t>ETT UNDANTAG: </a:t>
            </a:r>
            <a:r>
              <a:rPr lang="en-US" b="1" u="sng"/>
              <a:t>ActiveLogin</a:t>
            </a: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39274-E99C-546A-C474-945082517E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21932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2390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67905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B6CA2-391F-5EC3-2F21-781B76E21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368242-1BEF-E1E1-801D-E7442815EE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4DB624-7713-8277-B9E2-5C29CCC8EC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C2F834-B5C6-9235-7715-FE3D19B06B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4438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9CE6B-4949-E7DB-0B53-7233ECE93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7EC1AB-1036-C9AA-F669-F3F30EC1BF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B4A4A4-FA82-7D78-8F5E-212EB10C3E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1C82EE-ECCA-6BFF-52E9-A31350620A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43209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FC583-3B67-1E9C-3A95-74FCF09E0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DC246C-B588-422D-D4B8-F08D1116CA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1D3B76-BF27-CABC-7FAC-3F4D61E24E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E36EB2-ED72-E674-4C31-E6D1877738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4021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AA8A9-B9DE-B32D-BC70-34A143076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ED34B1-D762-3D1E-371F-723B8BCB92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242BE3-86A2-6BC3-3292-29DEDB4000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F5AFA-BA9F-F767-3539-DBF24AF08A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5337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F48FC-57F8-B2BE-2ABC-B2D8C6B25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CDA7ED-D056-182C-A98B-D436F41F85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2BAA78-4068-7A5A-D5D8-A42E526208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sv-SE" b="1" u="s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5AB42-8B96-E40F-E223-598659ECB2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D6736-AFDB-49A0-AE11-CAB73ACE29CC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78477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pic>
        <p:nvPicPr>
          <p:cNvPr id="46" name="Bildobjekt 45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630"/>
            <a:ext cx="3127829" cy="1800304"/>
          </a:xfrm>
          <a:prstGeom prst="rect">
            <a:avLst/>
          </a:prstGeom>
        </p:spPr>
      </p:pic>
      <p:grpSp>
        <p:nvGrpSpPr>
          <p:cNvPr id="7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9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2693983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elskärm med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201525" cy="6858001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3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2727269"/>
            <a:ext cx="10515600" cy="701731"/>
          </a:xfrm>
        </p:spPr>
        <p:txBody>
          <a:bodyPr anchor="b">
            <a:spAutoFit/>
          </a:bodyPr>
          <a:lstStyle>
            <a:lvl1pPr algn="ctr">
              <a:defRPr lang="sv-SE" sz="4400" b="0" i="0" kern="120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4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8200" y="3573134"/>
            <a:ext cx="10515600" cy="424732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</p:spTree>
    <p:extLst>
      <p:ext uri="{BB962C8B-B14F-4D97-AF65-F5344CB8AC3E}">
        <p14:creationId xmlns:p14="http://schemas.microsoft.com/office/powerpoint/2010/main" val="520515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41877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168860"/>
            <a:ext cx="5148000" cy="40319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2073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207388" y="2168860"/>
            <a:ext cx="5148000" cy="40319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8" name="Rubrik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9" name="Platshållare fö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sidfo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1" name="Platshållare för bild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45470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37326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99317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Helt 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481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15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46" name="Bildobjekt 45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0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8" name="Bildobjekt 37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740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grpSp>
        <p:nvGrpSpPr>
          <p:cNvPr id="131" name="Grupp 130"/>
          <p:cNvGrpSpPr/>
          <p:nvPr userDrawn="1"/>
        </p:nvGrpSpPr>
        <p:grpSpPr>
          <a:xfrm flipV="1">
            <a:off x="6891653" y="180000"/>
            <a:ext cx="5120347" cy="2382295"/>
            <a:chOff x="6744072" y="4295708"/>
            <a:chExt cx="5120347" cy="2382295"/>
          </a:xfrm>
          <a:solidFill>
            <a:schemeClr val="bg1">
              <a:alpha val="15000"/>
            </a:schemeClr>
          </a:solidFill>
        </p:grpSpPr>
        <p:sp>
          <p:nvSpPr>
            <p:cNvPr id="71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2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3" name="Freeform 7"/>
            <p:cNvSpPr>
              <a:spLocks/>
            </p:cNvSpPr>
            <p:nvPr userDrawn="1"/>
          </p:nvSpPr>
          <p:spPr bwMode="auto">
            <a:xfrm rot="5400000" flipV="1">
              <a:off x="9312187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4" name="Freeform 8"/>
            <p:cNvSpPr>
              <a:spLocks/>
            </p:cNvSpPr>
            <p:nvPr userDrawn="1"/>
          </p:nvSpPr>
          <p:spPr bwMode="auto">
            <a:xfrm rot="5400000" flipV="1">
              <a:off x="9448772" y="4564113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5" name="Freeform 9"/>
            <p:cNvSpPr>
              <a:spLocks/>
            </p:cNvSpPr>
            <p:nvPr userDrawn="1"/>
          </p:nvSpPr>
          <p:spPr bwMode="auto">
            <a:xfrm rot="5400000" flipV="1">
              <a:off x="9731471" y="4287767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6 w 49"/>
                <a:gd name="T13" fmla="*/ 18 h 50"/>
                <a:gd name="T14" fmla="*/ 0 w 49"/>
                <a:gd name="T15" fmla="*/ 25 h 50"/>
                <a:gd name="T16" fmla="*/ 6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6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2"/>
            <p:cNvSpPr>
              <a:spLocks/>
            </p:cNvSpPr>
            <p:nvPr userDrawn="1"/>
          </p:nvSpPr>
          <p:spPr bwMode="auto">
            <a:xfrm rot="5400000" flipV="1">
              <a:off x="10357220" y="4560936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3"/>
            <p:cNvSpPr>
              <a:spLocks/>
            </p:cNvSpPr>
            <p:nvPr userDrawn="1"/>
          </p:nvSpPr>
          <p:spPr bwMode="auto">
            <a:xfrm rot="5400000" flipV="1">
              <a:off x="9871232" y="5104100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28"/>
            <p:cNvSpPr>
              <a:spLocks/>
            </p:cNvSpPr>
            <p:nvPr userDrawn="1"/>
          </p:nvSpPr>
          <p:spPr bwMode="auto">
            <a:xfrm rot="5400000" flipV="1">
              <a:off x="8613380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29"/>
            <p:cNvSpPr>
              <a:spLocks/>
            </p:cNvSpPr>
            <p:nvPr userDrawn="1"/>
          </p:nvSpPr>
          <p:spPr bwMode="auto">
            <a:xfrm rot="5400000" flipV="1">
              <a:off x="8333857" y="4830930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2 w 49"/>
                <a:gd name="T3" fmla="*/ 18 h 50"/>
                <a:gd name="T4" fmla="*/ 32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2 w 49"/>
                <a:gd name="T25" fmla="*/ 43 h 50"/>
                <a:gd name="T26" fmla="*/ 32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1"/>
            <p:cNvSpPr>
              <a:spLocks/>
            </p:cNvSpPr>
            <p:nvPr userDrawn="1"/>
          </p:nvSpPr>
          <p:spPr bwMode="auto">
            <a:xfrm rot="5400000" flipV="1">
              <a:off x="7860575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1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2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3" name="Freeform 37"/>
            <p:cNvSpPr>
              <a:spLocks/>
            </p:cNvSpPr>
            <p:nvPr userDrawn="1"/>
          </p:nvSpPr>
          <p:spPr bwMode="auto">
            <a:xfrm rot="5400000" flipV="1">
              <a:off x="6752013" y="5755260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4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6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2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226043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 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653" y="181487"/>
            <a:ext cx="5115854" cy="2378049"/>
          </a:xfrm>
          <a:prstGeom prst="rect">
            <a:avLst/>
          </a:prstGeom>
        </p:spPr>
      </p:pic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44409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5229225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5229225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7" name="Bildobjekt 36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581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/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7" name="Rubrik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8" name="Platshållare fö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671265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ö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5712000" y="0"/>
            <a:ext cx="6480000" cy="6858001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sp>
        <p:nvSpPr>
          <p:cNvPr id="6" name="Platshållare för innehåll 2"/>
          <p:cNvSpPr>
            <a:spLocks noGrp="1"/>
          </p:cNvSpPr>
          <p:nvPr>
            <p:ph idx="1"/>
          </p:nvPr>
        </p:nvSpPr>
        <p:spPr>
          <a:xfrm>
            <a:off x="838199" y="1808163"/>
            <a:ext cx="4680000" cy="439261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3" name="Rubrik 2"/>
          <p:cNvSpPr>
            <a:spLocks noGrp="1"/>
          </p:cNvSpPr>
          <p:nvPr>
            <p:ph type="title" hasCustomPrompt="1"/>
          </p:nvPr>
        </p:nvSpPr>
        <p:spPr>
          <a:xfrm>
            <a:off x="838199" y="368300"/>
            <a:ext cx="4680000" cy="1331913"/>
          </a:xfrm>
        </p:spPr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19749807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Vän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80000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grpSp>
        <p:nvGrpSpPr>
          <p:cNvPr id="6" name="Grupp 5"/>
          <p:cNvGrpSpPr/>
          <p:nvPr userDrawn="1"/>
        </p:nvGrpSpPr>
        <p:grpSpPr>
          <a:xfrm>
            <a:off x="10747795" y="180000"/>
            <a:ext cx="1264205" cy="1025975"/>
            <a:chOff x="9801230" y="723163"/>
            <a:chExt cx="1264205" cy="1025975"/>
          </a:xfrm>
          <a:solidFill>
            <a:schemeClr val="bg1">
              <a:alpha val="15000"/>
            </a:schemeClr>
          </a:solidFill>
        </p:grpSpPr>
        <p:sp>
          <p:nvSpPr>
            <p:cNvPr id="7" name="Freeform 5"/>
            <p:cNvSpPr>
              <a:spLocks/>
            </p:cNvSpPr>
            <p:nvPr userDrawn="1"/>
          </p:nvSpPr>
          <p:spPr bwMode="auto">
            <a:xfrm rot="16200000">
              <a:off x="10717619" y="1264738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 rot="16200000">
              <a:off x="10296747" y="1269504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 rot="16200000">
              <a:off x="10716031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" name="Freeform 21"/>
            <p:cNvSpPr>
              <a:spLocks/>
            </p:cNvSpPr>
            <p:nvPr userDrawn="1"/>
          </p:nvSpPr>
          <p:spPr bwMode="auto">
            <a:xfrm rot="16200000">
              <a:off x="9804406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" name="Freeform 23"/>
            <p:cNvSpPr>
              <a:spLocks/>
            </p:cNvSpPr>
            <p:nvPr userDrawn="1"/>
          </p:nvSpPr>
          <p:spPr bwMode="auto">
            <a:xfrm rot="16200000">
              <a:off x="10018813" y="140132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6" name="Platshållare för innehåll 2"/>
          <p:cNvSpPr>
            <a:spLocks noGrp="1"/>
          </p:cNvSpPr>
          <p:nvPr>
            <p:ph idx="1"/>
          </p:nvPr>
        </p:nvSpPr>
        <p:spPr>
          <a:xfrm>
            <a:off x="6669489" y="1808163"/>
            <a:ext cx="4680000" cy="439261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4" name="Rubrik 3"/>
          <p:cNvSpPr>
            <a:spLocks noGrp="1"/>
          </p:cNvSpPr>
          <p:nvPr>
            <p:ph type="title" hasCustomPrompt="1"/>
          </p:nvPr>
        </p:nvSpPr>
        <p:spPr>
          <a:xfrm>
            <a:off x="6669489" y="368300"/>
            <a:ext cx="4680000" cy="1331913"/>
          </a:xfrm>
        </p:spPr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21982338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Helskä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201525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7990629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Centrer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839788" y="657225"/>
            <a:ext cx="10512426" cy="5543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8042764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elskärm med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201525" cy="6858001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sv-SE" dirty="0"/>
          </a:p>
        </p:txBody>
      </p:sp>
      <p:sp>
        <p:nvSpPr>
          <p:cNvPr id="3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2727269"/>
            <a:ext cx="10515600" cy="701731"/>
          </a:xfrm>
        </p:spPr>
        <p:txBody>
          <a:bodyPr anchor="b">
            <a:spAutoFit/>
          </a:bodyPr>
          <a:lstStyle>
            <a:lvl1pPr algn="ctr">
              <a:defRPr lang="sv-SE" sz="4400" b="0" i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4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8200" y="3573134"/>
            <a:ext cx="10515600" cy="424732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</p:spTree>
    <p:extLst>
      <p:ext uri="{BB962C8B-B14F-4D97-AF65-F5344CB8AC3E}">
        <p14:creationId xmlns:p14="http://schemas.microsoft.com/office/powerpoint/2010/main" val="9442047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99872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2495549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5167085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1" name="Rubrik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69260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/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4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1"/>
          </p:nvPr>
        </p:nvSpPr>
        <p:spPr>
          <a:xfrm>
            <a:off x="8382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7" name="Platshållare för bild 3"/>
          <p:cNvSpPr>
            <a:spLocks noGrp="1"/>
          </p:cNvSpPr>
          <p:nvPr>
            <p:ph type="pic" sz="quarter" idx="12" hasCustomPrompt="1"/>
          </p:nvPr>
        </p:nvSpPr>
        <p:spPr>
          <a:xfrm>
            <a:off x="48360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5</a:t>
            </a:r>
          </a:p>
        </p:txBody>
      </p:sp>
      <p:sp>
        <p:nvSpPr>
          <p:cNvPr id="8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48360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bild 3"/>
          <p:cNvSpPr>
            <a:spLocks noGrp="1"/>
          </p:cNvSpPr>
          <p:nvPr>
            <p:ph type="pic" sz="quarter" idx="14" hasCustomPrompt="1"/>
          </p:nvPr>
        </p:nvSpPr>
        <p:spPr>
          <a:xfrm>
            <a:off x="8833800" y="3562115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6</a:t>
            </a:r>
          </a:p>
        </p:txBody>
      </p:sp>
      <p:sp>
        <p:nvSpPr>
          <p:cNvPr id="10" name="Platshållare för text 5"/>
          <p:cNvSpPr>
            <a:spLocks noGrp="1"/>
          </p:cNvSpPr>
          <p:nvPr>
            <p:ph type="body" sz="quarter" idx="15"/>
          </p:nvPr>
        </p:nvSpPr>
        <p:spPr>
          <a:xfrm>
            <a:off x="8833800" y="6233651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12" name="Platshållare för datum 11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13" name="Platshållare för sidfot 1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sv-SE" dirty="0"/>
          </a:p>
        </p:txBody>
      </p:sp>
      <p:sp>
        <p:nvSpPr>
          <p:cNvPr id="14" name="Platshållare för bildnumm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8" name="Platshållare för bild 3">
            <a:extLst>
              <a:ext uri="{FF2B5EF4-FFF2-40B4-BE49-F238E27FC236}">
                <a16:creationId xmlns:a16="http://schemas.microsoft.com/office/drawing/2014/main" id="{53783F41-6F15-D920-78A9-A8D779278B3F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397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1</a:t>
            </a:r>
          </a:p>
        </p:txBody>
      </p:sp>
      <p:sp>
        <p:nvSpPr>
          <p:cNvPr id="19" name="Platshållare för text 5">
            <a:extLst>
              <a:ext uri="{FF2B5EF4-FFF2-40B4-BE49-F238E27FC236}">
                <a16:creationId xmlns:a16="http://schemas.microsoft.com/office/drawing/2014/main" id="{F2A6B9DE-4346-3E5C-E825-60D724A7BF9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97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20" name="Platshållare för bild 3">
            <a:extLst>
              <a:ext uri="{FF2B5EF4-FFF2-40B4-BE49-F238E27FC236}">
                <a16:creationId xmlns:a16="http://schemas.microsoft.com/office/drawing/2014/main" id="{21288750-D228-86BE-1AA8-41D6A3ED173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375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2</a:t>
            </a:r>
          </a:p>
        </p:txBody>
      </p:sp>
      <p:sp>
        <p:nvSpPr>
          <p:cNvPr id="21" name="Platshållare för text 5">
            <a:extLst>
              <a:ext uri="{FF2B5EF4-FFF2-40B4-BE49-F238E27FC236}">
                <a16:creationId xmlns:a16="http://schemas.microsoft.com/office/drawing/2014/main" id="{071C0949-03DE-3340-81D1-C56807AA53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8375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22" name="Platshållare för bild 3">
            <a:extLst>
              <a:ext uri="{FF2B5EF4-FFF2-40B4-BE49-F238E27FC236}">
                <a16:creationId xmlns:a16="http://schemas.microsoft.com/office/drawing/2014/main" id="{2F9CB20E-3C67-5BDA-8056-D8C4F19AD10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835353" y="185361"/>
            <a:ext cx="2520000" cy="2520000"/>
          </a:xfr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sv-SE" dirty="0"/>
              <a:t>Ikon 3</a:t>
            </a:r>
          </a:p>
        </p:txBody>
      </p:sp>
      <p:sp>
        <p:nvSpPr>
          <p:cNvPr id="23" name="Platshållare för text 5">
            <a:extLst>
              <a:ext uri="{FF2B5EF4-FFF2-40B4-BE49-F238E27FC236}">
                <a16:creationId xmlns:a16="http://schemas.microsoft.com/office/drawing/2014/main" id="{A0B7D624-0D2E-1E11-B1CE-23664041161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35353" y="2856897"/>
            <a:ext cx="2520000" cy="538390"/>
          </a:xfrm>
        </p:spPr>
        <p:txBody>
          <a:bodyPr anchor="ctr"/>
          <a:lstStyle>
            <a:lvl1pPr marL="0" indent="0" algn="ctr">
              <a:buNone/>
              <a:defRPr b="1">
                <a:latin typeface="+mn-lt"/>
              </a:defRPr>
            </a:lvl1pPr>
          </a:lstStyle>
          <a:p>
            <a:pPr lvl="0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948187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/>
              <a:t>Redigera format för bakgrundstext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168860"/>
            <a:ext cx="5148000" cy="403191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207388" y="1681163"/>
            <a:ext cx="5148000" cy="487697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/>
              <a:t>Redigera format för bakgrundstext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207388" y="2168860"/>
            <a:ext cx="5148000" cy="403191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8" name="Rubrik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9" name="Platshållare fö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sidfo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1" name="Platshållare för bild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40241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grpSp>
        <p:nvGrpSpPr>
          <p:cNvPr id="131" name="Grupp 130"/>
          <p:cNvGrpSpPr/>
          <p:nvPr userDrawn="1"/>
        </p:nvGrpSpPr>
        <p:grpSpPr>
          <a:xfrm flipV="1">
            <a:off x="6891653" y="180000"/>
            <a:ext cx="5120347" cy="2382295"/>
            <a:chOff x="6744072" y="4295708"/>
            <a:chExt cx="5120347" cy="2382295"/>
          </a:xfrm>
        </p:grpSpPr>
        <p:sp>
          <p:nvSpPr>
            <p:cNvPr id="71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2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3" name="Freeform 7"/>
            <p:cNvSpPr>
              <a:spLocks/>
            </p:cNvSpPr>
            <p:nvPr userDrawn="1"/>
          </p:nvSpPr>
          <p:spPr bwMode="auto">
            <a:xfrm rot="5400000" flipV="1">
              <a:off x="9312187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4" name="Freeform 8"/>
            <p:cNvSpPr>
              <a:spLocks/>
            </p:cNvSpPr>
            <p:nvPr userDrawn="1"/>
          </p:nvSpPr>
          <p:spPr bwMode="auto">
            <a:xfrm rot="5400000" flipV="1">
              <a:off x="9448772" y="4564113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5" name="Freeform 9"/>
            <p:cNvSpPr>
              <a:spLocks/>
            </p:cNvSpPr>
            <p:nvPr userDrawn="1"/>
          </p:nvSpPr>
          <p:spPr bwMode="auto">
            <a:xfrm rot="5400000" flipV="1">
              <a:off x="9731471" y="4287767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6 w 49"/>
                <a:gd name="T13" fmla="*/ 18 h 50"/>
                <a:gd name="T14" fmla="*/ 0 w 49"/>
                <a:gd name="T15" fmla="*/ 25 h 50"/>
                <a:gd name="T16" fmla="*/ 6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6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6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7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78" name="Freeform 12"/>
            <p:cNvSpPr>
              <a:spLocks/>
            </p:cNvSpPr>
            <p:nvPr userDrawn="1"/>
          </p:nvSpPr>
          <p:spPr bwMode="auto">
            <a:xfrm rot="5400000" flipV="1">
              <a:off x="10357220" y="4560936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0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1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2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3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4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5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6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7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8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89" name="Freeform 23"/>
            <p:cNvSpPr>
              <a:spLocks/>
            </p:cNvSpPr>
            <p:nvPr userDrawn="1"/>
          </p:nvSpPr>
          <p:spPr bwMode="auto">
            <a:xfrm rot="5400000" flipV="1">
              <a:off x="9871232" y="5104100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0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1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2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3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4" name="Freeform 28"/>
            <p:cNvSpPr>
              <a:spLocks/>
            </p:cNvSpPr>
            <p:nvPr userDrawn="1"/>
          </p:nvSpPr>
          <p:spPr bwMode="auto">
            <a:xfrm rot="5400000" flipV="1">
              <a:off x="8613380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5" name="Freeform 29"/>
            <p:cNvSpPr>
              <a:spLocks/>
            </p:cNvSpPr>
            <p:nvPr userDrawn="1"/>
          </p:nvSpPr>
          <p:spPr bwMode="auto">
            <a:xfrm rot="5400000" flipV="1">
              <a:off x="8333857" y="4830930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2 w 49"/>
                <a:gd name="T3" fmla="*/ 18 h 50"/>
                <a:gd name="T4" fmla="*/ 32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2 w 49"/>
                <a:gd name="T25" fmla="*/ 43 h 50"/>
                <a:gd name="T26" fmla="*/ 32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6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7" name="Freeform 31"/>
            <p:cNvSpPr>
              <a:spLocks/>
            </p:cNvSpPr>
            <p:nvPr userDrawn="1"/>
          </p:nvSpPr>
          <p:spPr bwMode="auto">
            <a:xfrm rot="5400000" flipV="1">
              <a:off x="7860575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8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9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0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1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2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03" name="Freeform 37"/>
            <p:cNvSpPr>
              <a:spLocks/>
            </p:cNvSpPr>
            <p:nvPr userDrawn="1"/>
          </p:nvSpPr>
          <p:spPr bwMode="auto">
            <a:xfrm rot="5400000" flipV="1">
              <a:off x="6752013" y="5755260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4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6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2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95494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55151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070078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Helt 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19487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Dubbla föreläs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13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37" name="Freeform 5"/>
          <p:cNvSpPr>
            <a:spLocks noEditPoints="1"/>
          </p:cNvSpPr>
          <p:nvPr userDrawn="1"/>
        </p:nvSpPr>
        <p:spPr bwMode="auto">
          <a:xfrm>
            <a:off x="8224839" y="4392613"/>
            <a:ext cx="3090863" cy="1770062"/>
          </a:xfrm>
          <a:custGeom>
            <a:avLst/>
            <a:gdLst>
              <a:gd name="T0" fmla="*/ 1028 w 1867"/>
              <a:gd name="T1" fmla="*/ 937 h 1067"/>
              <a:gd name="T2" fmla="*/ 1073 w 1867"/>
              <a:gd name="T3" fmla="*/ 953 h 1067"/>
              <a:gd name="T4" fmla="*/ 1105 w 1867"/>
              <a:gd name="T5" fmla="*/ 1051 h 1067"/>
              <a:gd name="T6" fmla="*/ 1148 w 1867"/>
              <a:gd name="T7" fmla="*/ 940 h 1067"/>
              <a:gd name="T8" fmla="*/ 1288 w 1867"/>
              <a:gd name="T9" fmla="*/ 939 h 1067"/>
              <a:gd name="T10" fmla="*/ 1320 w 1867"/>
              <a:gd name="T11" fmla="*/ 1051 h 1067"/>
              <a:gd name="T12" fmla="*/ 1304 w 1867"/>
              <a:gd name="T13" fmla="*/ 924 h 1067"/>
              <a:gd name="T14" fmla="*/ 859 w 1867"/>
              <a:gd name="T15" fmla="*/ 1015 h 1067"/>
              <a:gd name="T16" fmla="*/ 803 w 1867"/>
              <a:gd name="T17" fmla="*/ 940 h 1067"/>
              <a:gd name="T18" fmla="*/ 771 w 1867"/>
              <a:gd name="T19" fmla="*/ 1012 h 1067"/>
              <a:gd name="T20" fmla="*/ 891 w 1867"/>
              <a:gd name="T21" fmla="*/ 940 h 1067"/>
              <a:gd name="T22" fmla="*/ 1533 w 1867"/>
              <a:gd name="T23" fmla="*/ 1041 h 1067"/>
              <a:gd name="T24" fmla="*/ 1572 w 1867"/>
              <a:gd name="T25" fmla="*/ 993 h 1067"/>
              <a:gd name="T26" fmla="*/ 1464 w 1867"/>
              <a:gd name="T27" fmla="*/ 983 h 1067"/>
              <a:gd name="T28" fmla="*/ 1603 w 1867"/>
              <a:gd name="T29" fmla="*/ 993 h 1067"/>
              <a:gd name="T30" fmla="*/ 1851 w 1867"/>
              <a:gd name="T31" fmla="*/ 924 h 1067"/>
              <a:gd name="T32" fmla="*/ 1781 w 1867"/>
              <a:gd name="T33" fmla="*/ 932 h 1067"/>
              <a:gd name="T34" fmla="*/ 1745 w 1867"/>
              <a:gd name="T35" fmla="*/ 1051 h 1067"/>
              <a:gd name="T36" fmla="*/ 1775 w 1867"/>
              <a:gd name="T37" fmla="*/ 1053 h 1067"/>
              <a:gd name="T38" fmla="*/ 1847 w 1867"/>
              <a:gd name="T39" fmla="*/ 1065 h 1067"/>
              <a:gd name="T40" fmla="*/ 1853 w 1867"/>
              <a:gd name="T41" fmla="*/ 924 h 1067"/>
              <a:gd name="T42" fmla="*/ 283 w 1867"/>
              <a:gd name="T43" fmla="*/ 993 h 1067"/>
              <a:gd name="T44" fmla="*/ 321 w 1867"/>
              <a:gd name="T45" fmla="*/ 1041 h 1067"/>
              <a:gd name="T46" fmla="*/ 252 w 1867"/>
              <a:gd name="T47" fmla="*/ 993 h 1067"/>
              <a:gd name="T48" fmla="*/ 331 w 1867"/>
              <a:gd name="T49" fmla="*/ 924 h 1067"/>
              <a:gd name="T50" fmla="*/ 565 w 1867"/>
              <a:gd name="T51" fmla="*/ 1037 h 1067"/>
              <a:gd name="T52" fmla="*/ 533 w 1867"/>
              <a:gd name="T53" fmla="*/ 940 h 1067"/>
              <a:gd name="T54" fmla="*/ 617 w 1867"/>
              <a:gd name="T55" fmla="*/ 1064 h 1067"/>
              <a:gd name="T56" fmla="*/ 77 w 1867"/>
              <a:gd name="T57" fmla="*/ 984 h 1067"/>
              <a:gd name="T58" fmla="*/ 52 w 1867"/>
              <a:gd name="T59" fmla="*/ 948 h 1067"/>
              <a:gd name="T60" fmla="*/ 55 w 1867"/>
              <a:gd name="T61" fmla="*/ 924 h 1067"/>
              <a:gd name="T62" fmla="*/ 69 w 1867"/>
              <a:gd name="T63" fmla="*/ 1012 h 1067"/>
              <a:gd name="T64" fmla="*/ 13 w 1867"/>
              <a:gd name="T65" fmla="*/ 1020 h 1067"/>
              <a:gd name="T66" fmla="*/ 57 w 1867"/>
              <a:gd name="T67" fmla="*/ 1067 h 1067"/>
              <a:gd name="T68" fmla="*/ 1125 w 1867"/>
              <a:gd name="T69" fmla="*/ 293 h 1067"/>
              <a:gd name="T70" fmla="*/ 912 w 1867"/>
              <a:gd name="T71" fmla="*/ 81 h 1067"/>
              <a:gd name="T72" fmla="*/ 749 w 1867"/>
              <a:gd name="T73" fmla="*/ 212 h 1067"/>
              <a:gd name="T74" fmla="*/ 616 w 1867"/>
              <a:gd name="T75" fmla="*/ 375 h 1067"/>
              <a:gd name="T76" fmla="*/ 831 w 1867"/>
              <a:gd name="T77" fmla="*/ 588 h 1067"/>
              <a:gd name="T78" fmla="*/ 1044 w 1867"/>
              <a:gd name="T79" fmla="*/ 375 h 1067"/>
              <a:gd name="T80" fmla="*/ 1393 w 1867"/>
              <a:gd name="T81" fmla="*/ 472 h 1067"/>
              <a:gd name="T82" fmla="*/ 1212 w 1867"/>
              <a:gd name="T83" fmla="*/ 436 h 1067"/>
              <a:gd name="T84" fmla="*/ 1284 w 1867"/>
              <a:gd name="T85" fmla="*/ 756 h 1067"/>
              <a:gd name="T86" fmla="*/ 1551 w 1867"/>
              <a:gd name="T87" fmla="*/ 557 h 1067"/>
              <a:gd name="T88" fmla="*/ 1772 w 1867"/>
              <a:gd name="T89" fmla="*/ 631 h 1067"/>
              <a:gd name="T90" fmla="*/ 1799 w 1867"/>
              <a:gd name="T91" fmla="*/ 605 h 1067"/>
              <a:gd name="T92" fmla="*/ 1864 w 1867"/>
              <a:gd name="T93" fmla="*/ 756 h 1067"/>
              <a:gd name="T94" fmla="*/ 1751 w 1867"/>
              <a:gd name="T95" fmla="*/ 661 h 1067"/>
              <a:gd name="T96" fmla="*/ 1783 w 1867"/>
              <a:gd name="T97" fmla="*/ 587 h 1067"/>
              <a:gd name="T98" fmla="*/ 1575 w 1867"/>
              <a:gd name="T99" fmla="*/ 631 h 1067"/>
              <a:gd name="T100" fmla="*/ 1133 w 1867"/>
              <a:gd name="T101" fmla="*/ 713 h 1067"/>
              <a:gd name="T102" fmla="*/ 953 w 1867"/>
              <a:gd name="T103" fmla="*/ 515 h 1067"/>
              <a:gd name="T104" fmla="*/ 1133 w 1867"/>
              <a:gd name="T105" fmla="*/ 713 h 1067"/>
              <a:gd name="T106" fmla="*/ 627 w 1867"/>
              <a:gd name="T107" fmla="*/ 424 h 1067"/>
              <a:gd name="T108" fmla="*/ 708 w 1867"/>
              <a:gd name="T109" fmla="*/ 756 h 1067"/>
              <a:gd name="T110" fmla="*/ 581 w 1867"/>
              <a:gd name="T111" fmla="*/ 631 h 1067"/>
              <a:gd name="T112" fmla="*/ 325 w 1867"/>
              <a:gd name="T113" fmla="*/ 613 h 1067"/>
              <a:gd name="T114" fmla="*/ 324 w 1867"/>
              <a:gd name="T115" fmla="*/ 799 h 1067"/>
              <a:gd name="T116" fmla="*/ 393 w 1867"/>
              <a:gd name="T117" fmla="*/ 680 h 1067"/>
              <a:gd name="T118" fmla="*/ 339 w 1867"/>
              <a:gd name="T119" fmla="*/ 479 h 1067"/>
              <a:gd name="T120" fmla="*/ 3 w 1867"/>
              <a:gd name="T121" fmla="*/ 624 h 1067"/>
              <a:gd name="T122" fmla="*/ 173 w 1867"/>
              <a:gd name="T123" fmla="*/ 667 h 1067"/>
              <a:gd name="T124" fmla="*/ 201 w 1867"/>
              <a:gd name="T125" fmla="*/ 573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67" h="1067">
                <a:moveTo>
                  <a:pt x="1135" y="927"/>
                </a:moveTo>
                <a:lnTo>
                  <a:pt x="1044" y="927"/>
                </a:lnTo>
                <a:cubicBezTo>
                  <a:pt x="1037" y="925"/>
                  <a:pt x="1029" y="929"/>
                  <a:pt x="1028" y="937"/>
                </a:cubicBezTo>
                <a:lnTo>
                  <a:pt x="1028" y="940"/>
                </a:lnTo>
                <a:cubicBezTo>
                  <a:pt x="1028" y="948"/>
                  <a:pt x="1035" y="953"/>
                  <a:pt x="1043" y="953"/>
                </a:cubicBezTo>
                <a:lnTo>
                  <a:pt x="1073" y="953"/>
                </a:lnTo>
                <a:lnTo>
                  <a:pt x="1073" y="1051"/>
                </a:lnTo>
                <a:cubicBezTo>
                  <a:pt x="1073" y="1060"/>
                  <a:pt x="1080" y="1067"/>
                  <a:pt x="1089" y="1067"/>
                </a:cubicBezTo>
                <a:cubicBezTo>
                  <a:pt x="1099" y="1067"/>
                  <a:pt x="1105" y="1060"/>
                  <a:pt x="1105" y="1051"/>
                </a:cubicBezTo>
                <a:lnTo>
                  <a:pt x="1105" y="953"/>
                </a:lnTo>
                <a:lnTo>
                  <a:pt x="1135" y="953"/>
                </a:lnTo>
                <a:cubicBezTo>
                  <a:pt x="1143" y="953"/>
                  <a:pt x="1148" y="948"/>
                  <a:pt x="1148" y="940"/>
                </a:cubicBezTo>
                <a:cubicBezTo>
                  <a:pt x="1148" y="932"/>
                  <a:pt x="1143" y="927"/>
                  <a:pt x="1135" y="927"/>
                </a:cubicBezTo>
                <a:moveTo>
                  <a:pt x="1304" y="924"/>
                </a:moveTo>
                <a:cubicBezTo>
                  <a:pt x="1296" y="924"/>
                  <a:pt x="1288" y="931"/>
                  <a:pt x="1288" y="939"/>
                </a:cubicBezTo>
                <a:lnTo>
                  <a:pt x="1288" y="1051"/>
                </a:lnTo>
                <a:cubicBezTo>
                  <a:pt x="1288" y="1060"/>
                  <a:pt x="1295" y="1067"/>
                  <a:pt x="1304" y="1067"/>
                </a:cubicBezTo>
                <a:cubicBezTo>
                  <a:pt x="1313" y="1067"/>
                  <a:pt x="1320" y="1060"/>
                  <a:pt x="1320" y="1051"/>
                </a:cubicBezTo>
                <a:lnTo>
                  <a:pt x="1320" y="940"/>
                </a:lnTo>
                <a:cubicBezTo>
                  <a:pt x="1320" y="932"/>
                  <a:pt x="1313" y="924"/>
                  <a:pt x="1304" y="924"/>
                </a:cubicBezTo>
                <a:cubicBezTo>
                  <a:pt x="1305" y="924"/>
                  <a:pt x="1304" y="924"/>
                  <a:pt x="1304" y="924"/>
                </a:cubicBezTo>
                <a:moveTo>
                  <a:pt x="875" y="924"/>
                </a:moveTo>
                <a:cubicBezTo>
                  <a:pt x="867" y="924"/>
                  <a:pt x="859" y="931"/>
                  <a:pt x="859" y="939"/>
                </a:cubicBezTo>
                <a:lnTo>
                  <a:pt x="859" y="1015"/>
                </a:lnTo>
                <a:cubicBezTo>
                  <a:pt x="859" y="1031"/>
                  <a:pt x="847" y="1043"/>
                  <a:pt x="831" y="1043"/>
                </a:cubicBezTo>
                <a:cubicBezTo>
                  <a:pt x="815" y="1043"/>
                  <a:pt x="803" y="1031"/>
                  <a:pt x="803" y="1015"/>
                </a:cubicBezTo>
                <a:lnTo>
                  <a:pt x="803" y="940"/>
                </a:lnTo>
                <a:cubicBezTo>
                  <a:pt x="803" y="931"/>
                  <a:pt x="796" y="924"/>
                  <a:pt x="787" y="924"/>
                </a:cubicBezTo>
                <a:cubicBezTo>
                  <a:pt x="777" y="924"/>
                  <a:pt x="771" y="931"/>
                  <a:pt x="771" y="940"/>
                </a:cubicBezTo>
                <a:lnTo>
                  <a:pt x="771" y="1012"/>
                </a:lnTo>
                <a:cubicBezTo>
                  <a:pt x="771" y="1049"/>
                  <a:pt x="793" y="1067"/>
                  <a:pt x="831" y="1067"/>
                </a:cubicBezTo>
                <a:cubicBezTo>
                  <a:pt x="868" y="1067"/>
                  <a:pt x="891" y="1049"/>
                  <a:pt x="891" y="1012"/>
                </a:cubicBezTo>
                <a:lnTo>
                  <a:pt x="891" y="940"/>
                </a:lnTo>
                <a:cubicBezTo>
                  <a:pt x="891" y="932"/>
                  <a:pt x="884" y="924"/>
                  <a:pt x="875" y="924"/>
                </a:cubicBezTo>
                <a:cubicBezTo>
                  <a:pt x="876" y="924"/>
                  <a:pt x="875" y="924"/>
                  <a:pt x="875" y="924"/>
                </a:cubicBezTo>
                <a:moveTo>
                  <a:pt x="1533" y="1041"/>
                </a:moveTo>
                <a:cubicBezTo>
                  <a:pt x="1504" y="1041"/>
                  <a:pt x="1495" y="1019"/>
                  <a:pt x="1495" y="993"/>
                </a:cubicBezTo>
                <a:cubicBezTo>
                  <a:pt x="1495" y="968"/>
                  <a:pt x="1507" y="948"/>
                  <a:pt x="1533" y="948"/>
                </a:cubicBezTo>
                <a:cubicBezTo>
                  <a:pt x="1560" y="948"/>
                  <a:pt x="1572" y="967"/>
                  <a:pt x="1572" y="993"/>
                </a:cubicBezTo>
                <a:cubicBezTo>
                  <a:pt x="1572" y="1020"/>
                  <a:pt x="1561" y="1041"/>
                  <a:pt x="1533" y="1041"/>
                </a:cubicBezTo>
                <a:moveTo>
                  <a:pt x="1533" y="924"/>
                </a:moveTo>
                <a:cubicBezTo>
                  <a:pt x="1497" y="921"/>
                  <a:pt x="1467" y="948"/>
                  <a:pt x="1464" y="983"/>
                </a:cubicBezTo>
                <a:lnTo>
                  <a:pt x="1464" y="993"/>
                </a:lnTo>
                <a:cubicBezTo>
                  <a:pt x="1464" y="1035"/>
                  <a:pt x="1484" y="1067"/>
                  <a:pt x="1533" y="1067"/>
                </a:cubicBezTo>
                <a:cubicBezTo>
                  <a:pt x="1580" y="1067"/>
                  <a:pt x="1603" y="1032"/>
                  <a:pt x="1603" y="993"/>
                </a:cubicBezTo>
                <a:cubicBezTo>
                  <a:pt x="1605" y="957"/>
                  <a:pt x="1579" y="927"/>
                  <a:pt x="1543" y="924"/>
                </a:cubicBezTo>
                <a:lnTo>
                  <a:pt x="1533" y="924"/>
                </a:lnTo>
                <a:moveTo>
                  <a:pt x="1851" y="924"/>
                </a:moveTo>
                <a:cubicBezTo>
                  <a:pt x="1844" y="923"/>
                  <a:pt x="1837" y="928"/>
                  <a:pt x="1836" y="936"/>
                </a:cubicBezTo>
                <a:lnTo>
                  <a:pt x="1836" y="1020"/>
                </a:lnTo>
                <a:lnTo>
                  <a:pt x="1781" y="932"/>
                </a:lnTo>
                <a:cubicBezTo>
                  <a:pt x="1777" y="927"/>
                  <a:pt x="1772" y="924"/>
                  <a:pt x="1765" y="924"/>
                </a:cubicBezTo>
                <a:cubicBezTo>
                  <a:pt x="1756" y="923"/>
                  <a:pt x="1748" y="928"/>
                  <a:pt x="1745" y="937"/>
                </a:cubicBezTo>
                <a:lnTo>
                  <a:pt x="1745" y="1051"/>
                </a:lnTo>
                <a:cubicBezTo>
                  <a:pt x="1744" y="1057"/>
                  <a:pt x="1749" y="1064"/>
                  <a:pt x="1757" y="1065"/>
                </a:cubicBezTo>
                <a:lnTo>
                  <a:pt x="1760" y="1065"/>
                </a:lnTo>
                <a:cubicBezTo>
                  <a:pt x="1767" y="1067"/>
                  <a:pt x="1773" y="1061"/>
                  <a:pt x="1775" y="1053"/>
                </a:cubicBezTo>
                <a:lnTo>
                  <a:pt x="1775" y="972"/>
                </a:lnTo>
                <a:lnTo>
                  <a:pt x="1829" y="1057"/>
                </a:lnTo>
                <a:cubicBezTo>
                  <a:pt x="1832" y="1064"/>
                  <a:pt x="1840" y="1067"/>
                  <a:pt x="1847" y="1065"/>
                </a:cubicBezTo>
                <a:cubicBezTo>
                  <a:pt x="1856" y="1067"/>
                  <a:pt x="1864" y="1060"/>
                  <a:pt x="1865" y="1051"/>
                </a:cubicBezTo>
                <a:lnTo>
                  <a:pt x="1865" y="939"/>
                </a:lnTo>
                <a:cubicBezTo>
                  <a:pt x="1867" y="932"/>
                  <a:pt x="1861" y="925"/>
                  <a:pt x="1853" y="924"/>
                </a:cubicBezTo>
                <a:lnTo>
                  <a:pt x="1851" y="924"/>
                </a:lnTo>
                <a:moveTo>
                  <a:pt x="321" y="1041"/>
                </a:moveTo>
                <a:cubicBezTo>
                  <a:pt x="292" y="1041"/>
                  <a:pt x="283" y="1019"/>
                  <a:pt x="283" y="993"/>
                </a:cubicBezTo>
                <a:cubicBezTo>
                  <a:pt x="283" y="968"/>
                  <a:pt x="295" y="948"/>
                  <a:pt x="321" y="948"/>
                </a:cubicBezTo>
                <a:cubicBezTo>
                  <a:pt x="348" y="948"/>
                  <a:pt x="360" y="967"/>
                  <a:pt x="360" y="993"/>
                </a:cubicBezTo>
                <a:cubicBezTo>
                  <a:pt x="360" y="1020"/>
                  <a:pt x="349" y="1041"/>
                  <a:pt x="321" y="1041"/>
                </a:cubicBezTo>
                <a:moveTo>
                  <a:pt x="321" y="924"/>
                </a:moveTo>
                <a:cubicBezTo>
                  <a:pt x="285" y="921"/>
                  <a:pt x="255" y="948"/>
                  <a:pt x="252" y="983"/>
                </a:cubicBezTo>
                <a:lnTo>
                  <a:pt x="252" y="993"/>
                </a:lnTo>
                <a:cubicBezTo>
                  <a:pt x="252" y="1035"/>
                  <a:pt x="272" y="1067"/>
                  <a:pt x="321" y="1067"/>
                </a:cubicBezTo>
                <a:cubicBezTo>
                  <a:pt x="368" y="1067"/>
                  <a:pt x="391" y="1032"/>
                  <a:pt x="391" y="993"/>
                </a:cubicBezTo>
                <a:cubicBezTo>
                  <a:pt x="393" y="957"/>
                  <a:pt x="367" y="927"/>
                  <a:pt x="331" y="924"/>
                </a:cubicBezTo>
                <a:lnTo>
                  <a:pt x="321" y="924"/>
                </a:lnTo>
                <a:moveTo>
                  <a:pt x="617" y="1037"/>
                </a:moveTo>
                <a:lnTo>
                  <a:pt x="565" y="1037"/>
                </a:lnTo>
                <a:lnTo>
                  <a:pt x="565" y="940"/>
                </a:lnTo>
                <a:cubicBezTo>
                  <a:pt x="565" y="931"/>
                  <a:pt x="559" y="924"/>
                  <a:pt x="549" y="924"/>
                </a:cubicBezTo>
                <a:cubicBezTo>
                  <a:pt x="540" y="924"/>
                  <a:pt x="533" y="931"/>
                  <a:pt x="533" y="940"/>
                </a:cubicBezTo>
                <a:lnTo>
                  <a:pt x="533" y="1045"/>
                </a:lnTo>
                <a:cubicBezTo>
                  <a:pt x="532" y="1055"/>
                  <a:pt x="537" y="1063"/>
                  <a:pt x="547" y="1064"/>
                </a:cubicBezTo>
                <a:lnTo>
                  <a:pt x="617" y="1064"/>
                </a:lnTo>
                <a:cubicBezTo>
                  <a:pt x="625" y="1064"/>
                  <a:pt x="631" y="1059"/>
                  <a:pt x="631" y="1051"/>
                </a:cubicBezTo>
                <a:cubicBezTo>
                  <a:pt x="631" y="1043"/>
                  <a:pt x="625" y="1037"/>
                  <a:pt x="617" y="1037"/>
                </a:cubicBezTo>
                <a:moveTo>
                  <a:pt x="77" y="984"/>
                </a:moveTo>
                <a:lnTo>
                  <a:pt x="51" y="979"/>
                </a:lnTo>
                <a:cubicBezTo>
                  <a:pt x="41" y="976"/>
                  <a:pt x="29" y="973"/>
                  <a:pt x="29" y="964"/>
                </a:cubicBezTo>
                <a:cubicBezTo>
                  <a:pt x="29" y="955"/>
                  <a:pt x="37" y="948"/>
                  <a:pt x="52" y="948"/>
                </a:cubicBezTo>
                <a:cubicBezTo>
                  <a:pt x="81" y="948"/>
                  <a:pt x="79" y="968"/>
                  <a:pt x="93" y="968"/>
                </a:cubicBezTo>
                <a:cubicBezTo>
                  <a:pt x="100" y="969"/>
                  <a:pt x="107" y="964"/>
                  <a:pt x="108" y="956"/>
                </a:cubicBezTo>
                <a:cubicBezTo>
                  <a:pt x="108" y="937"/>
                  <a:pt x="79" y="924"/>
                  <a:pt x="55" y="924"/>
                </a:cubicBezTo>
                <a:cubicBezTo>
                  <a:pt x="28" y="924"/>
                  <a:pt x="0" y="936"/>
                  <a:pt x="0" y="965"/>
                </a:cubicBezTo>
                <a:cubicBezTo>
                  <a:pt x="0" y="980"/>
                  <a:pt x="5" y="996"/>
                  <a:pt x="33" y="1003"/>
                </a:cubicBezTo>
                <a:lnTo>
                  <a:pt x="69" y="1012"/>
                </a:lnTo>
                <a:cubicBezTo>
                  <a:pt x="77" y="1013"/>
                  <a:pt x="83" y="1019"/>
                  <a:pt x="83" y="1027"/>
                </a:cubicBezTo>
                <a:cubicBezTo>
                  <a:pt x="81" y="1039"/>
                  <a:pt x="69" y="1047"/>
                  <a:pt x="57" y="1045"/>
                </a:cubicBezTo>
                <a:cubicBezTo>
                  <a:pt x="25" y="1045"/>
                  <a:pt x="29" y="1020"/>
                  <a:pt x="13" y="1020"/>
                </a:cubicBezTo>
                <a:cubicBezTo>
                  <a:pt x="7" y="1020"/>
                  <a:pt x="0" y="1025"/>
                  <a:pt x="0" y="1032"/>
                </a:cubicBezTo>
                <a:lnTo>
                  <a:pt x="0" y="1033"/>
                </a:lnTo>
                <a:cubicBezTo>
                  <a:pt x="0" y="1047"/>
                  <a:pt x="17" y="1067"/>
                  <a:pt x="57" y="1067"/>
                </a:cubicBezTo>
                <a:cubicBezTo>
                  <a:pt x="95" y="1067"/>
                  <a:pt x="113" y="1048"/>
                  <a:pt x="113" y="1024"/>
                </a:cubicBezTo>
                <a:cubicBezTo>
                  <a:pt x="113" y="1008"/>
                  <a:pt x="107" y="991"/>
                  <a:pt x="77" y="984"/>
                </a:cubicBezTo>
                <a:moveTo>
                  <a:pt x="1125" y="293"/>
                </a:moveTo>
                <a:cubicBezTo>
                  <a:pt x="1125" y="249"/>
                  <a:pt x="1089" y="212"/>
                  <a:pt x="1045" y="212"/>
                </a:cubicBezTo>
                <a:lnTo>
                  <a:pt x="912" y="212"/>
                </a:lnTo>
                <a:lnTo>
                  <a:pt x="912" y="81"/>
                </a:lnTo>
                <a:cubicBezTo>
                  <a:pt x="912" y="36"/>
                  <a:pt x="876" y="0"/>
                  <a:pt x="831" y="0"/>
                </a:cubicBezTo>
                <a:cubicBezTo>
                  <a:pt x="785" y="0"/>
                  <a:pt x="749" y="36"/>
                  <a:pt x="749" y="81"/>
                </a:cubicBezTo>
                <a:lnTo>
                  <a:pt x="749" y="212"/>
                </a:lnTo>
                <a:lnTo>
                  <a:pt x="616" y="212"/>
                </a:lnTo>
                <a:cubicBezTo>
                  <a:pt x="571" y="212"/>
                  <a:pt x="535" y="248"/>
                  <a:pt x="535" y="293"/>
                </a:cubicBezTo>
                <a:cubicBezTo>
                  <a:pt x="535" y="339"/>
                  <a:pt x="571" y="375"/>
                  <a:pt x="616" y="375"/>
                </a:cubicBezTo>
                <a:lnTo>
                  <a:pt x="749" y="375"/>
                </a:lnTo>
                <a:lnTo>
                  <a:pt x="749" y="507"/>
                </a:lnTo>
                <a:cubicBezTo>
                  <a:pt x="749" y="552"/>
                  <a:pt x="785" y="588"/>
                  <a:pt x="831" y="588"/>
                </a:cubicBezTo>
                <a:cubicBezTo>
                  <a:pt x="876" y="588"/>
                  <a:pt x="912" y="552"/>
                  <a:pt x="912" y="507"/>
                </a:cubicBezTo>
                <a:lnTo>
                  <a:pt x="912" y="375"/>
                </a:lnTo>
                <a:lnTo>
                  <a:pt x="1044" y="375"/>
                </a:lnTo>
                <a:cubicBezTo>
                  <a:pt x="1089" y="375"/>
                  <a:pt x="1125" y="339"/>
                  <a:pt x="1125" y="293"/>
                </a:cubicBezTo>
                <a:moveTo>
                  <a:pt x="1516" y="436"/>
                </a:moveTo>
                <a:cubicBezTo>
                  <a:pt x="1472" y="412"/>
                  <a:pt x="1417" y="428"/>
                  <a:pt x="1393" y="472"/>
                </a:cubicBezTo>
                <a:lnTo>
                  <a:pt x="1364" y="525"/>
                </a:lnTo>
                <a:lnTo>
                  <a:pt x="1335" y="472"/>
                </a:lnTo>
                <a:cubicBezTo>
                  <a:pt x="1311" y="428"/>
                  <a:pt x="1256" y="412"/>
                  <a:pt x="1212" y="436"/>
                </a:cubicBezTo>
                <a:cubicBezTo>
                  <a:pt x="1169" y="459"/>
                  <a:pt x="1152" y="512"/>
                  <a:pt x="1175" y="556"/>
                </a:cubicBezTo>
                <a:cubicBezTo>
                  <a:pt x="1175" y="556"/>
                  <a:pt x="1175" y="557"/>
                  <a:pt x="1176" y="557"/>
                </a:cubicBezTo>
                <a:lnTo>
                  <a:pt x="1284" y="756"/>
                </a:lnTo>
                <a:cubicBezTo>
                  <a:pt x="1301" y="788"/>
                  <a:pt x="1336" y="807"/>
                  <a:pt x="1372" y="803"/>
                </a:cubicBezTo>
                <a:cubicBezTo>
                  <a:pt x="1403" y="800"/>
                  <a:pt x="1429" y="783"/>
                  <a:pt x="1443" y="756"/>
                </a:cubicBezTo>
                <a:lnTo>
                  <a:pt x="1551" y="557"/>
                </a:lnTo>
                <a:cubicBezTo>
                  <a:pt x="1575" y="515"/>
                  <a:pt x="1560" y="461"/>
                  <a:pt x="1519" y="437"/>
                </a:cubicBezTo>
                <a:cubicBezTo>
                  <a:pt x="1517" y="437"/>
                  <a:pt x="1517" y="436"/>
                  <a:pt x="1516" y="436"/>
                </a:cubicBezTo>
                <a:moveTo>
                  <a:pt x="1772" y="631"/>
                </a:moveTo>
                <a:cubicBezTo>
                  <a:pt x="1772" y="644"/>
                  <a:pt x="1784" y="656"/>
                  <a:pt x="1797" y="656"/>
                </a:cubicBezTo>
                <a:cubicBezTo>
                  <a:pt x="1812" y="656"/>
                  <a:pt x="1823" y="645"/>
                  <a:pt x="1824" y="631"/>
                </a:cubicBezTo>
                <a:cubicBezTo>
                  <a:pt x="1824" y="616"/>
                  <a:pt x="1812" y="605"/>
                  <a:pt x="1799" y="605"/>
                </a:cubicBezTo>
                <a:lnTo>
                  <a:pt x="1797" y="605"/>
                </a:lnTo>
                <a:cubicBezTo>
                  <a:pt x="1784" y="605"/>
                  <a:pt x="1772" y="617"/>
                  <a:pt x="1772" y="631"/>
                </a:cubicBezTo>
                <a:moveTo>
                  <a:pt x="1864" y="756"/>
                </a:moveTo>
                <a:cubicBezTo>
                  <a:pt x="1864" y="712"/>
                  <a:pt x="1828" y="675"/>
                  <a:pt x="1784" y="675"/>
                </a:cubicBezTo>
                <a:lnTo>
                  <a:pt x="1783" y="675"/>
                </a:lnTo>
                <a:cubicBezTo>
                  <a:pt x="1771" y="675"/>
                  <a:pt x="1759" y="671"/>
                  <a:pt x="1751" y="661"/>
                </a:cubicBezTo>
                <a:cubicBezTo>
                  <a:pt x="1743" y="653"/>
                  <a:pt x="1737" y="643"/>
                  <a:pt x="1737" y="631"/>
                </a:cubicBezTo>
                <a:cubicBezTo>
                  <a:pt x="1737" y="619"/>
                  <a:pt x="1741" y="608"/>
                  <a:pt x="1751" y="600"/>
                </a:cubicBezTo>
                <a:cubicBezTo>
                  <a:pt x="1759" y="592"/>
                  <a:pt x="1771" y="587"/>
                  <a:pt x="1783" y="587"/>
                </a:cubicBezTo>
                <a:cubicBezTo>
                  <a:pt x="1828" y="587"/>
                  <a:pt x="1864" y="551"/>
                  <a:pt x="1864" y="505"/>
                </a:cubicBezTo>
                <a:cubicBezTo>
                  <a:pt x="1864" y="460"/>
                  <a:pt x="1828" y="424"/>
                  <a:pt x="1783" y="424"/>
                </a:cubicBezTo>
                <a:cubicBezTo>
                  <a:pt x="1668" y="424"/>
                  <a:pt x="1576" y="516"/>
                  <a:pt x="1575" y="631"/>
                </a:cubicBezTo>
                <a:cubicBezTo>
                  <a:pt x="1575" y="745"/>
                  <a:pt x="1668" y="837"/>
                  <a:pt x="1783" y="837"/>
                </a:cubicBezTo>
                <a:cubicBezTo>
                  <a:pt x="1828" y="837"/>
                  <a:pt x="1864" y="801"/>
                  <a:pt x="1864" y="756"/>
                </a:cubicBezTo>
                <a:moveTo>
                  <a:pt x="1133" y="713"/>
                </a:moveTo>
                <a:lnTo>
                  <a:pt x="1133" y="515"/>
                </a:lnTo>
                <a:cubicBezTo>
                  <a:pt x="1133" y="465"/>
                  <a:pt x="1093" y="425"/>
                  <a:pt x="1044" y="425"/>
                </a:cubicBezTo>
                <a:cubicBezTo>
                  <a:pt x="995" y="425"/>
                  <a:pt x="953" y="465"/>
                  <a:pt x="953" y="515"/>
                </a:cubicBezTo>
                <a:lnTo>
                  <a:pt x="953" y="713"/>
                </a:lnTo>
                <a:cubicBezTo>
                  <a:pt x="953" y="763"/>
                  <a:pt x="993" y="804"/>
                  <a:pt x="1044" y="804"/>
                </a:cubicBezTo>
                <a:cubicBezTo>
                  <a:pt x="1095" y="804"/>
                  <a:pt x="1133" y="763"/>
                  <a:pt x="1133" y="713"/>
                </a:cubicBezTo>
                <a:moveTo>
                  <a:pt x="627" y="587"/>
                </a:moveTo>
                <a:cubicBezTo>
                  <a:pt x="672" y="587"/>
                  <a:pt x="708" y="551"/>
                  <a:pt x="708" y="505"/>
                </a:cubicBezTo>
                <a:cubicBezTo>
                  <a:pt x="708" y="460"/>
                  <a:pt x="672" y="424"/>
                  <a:pt x="627" y="424"/>
                </a:cubicBezTo>
                <a:cubicBezTo>
                  <a:pt x="512" y="424"/>
                  <a:pt x="420" y="516"/>
                  <a:pt x="419" y="631"/>
                </a:cubicBezTo>
                <a:cubicBezTo>
                  <a:pt x="419" y="745"/>
                  <a:pt x="512" y="837"/>
                  <a:pt x="627" y="837"/>
                </a:cubicBezTo>
                <a:cubicBezTo>
                  <a:pt x="672" y="837"/>
                  <a:pt x="708" y="801"/>
                  <a:pt x="708" y="756"/>
                </a:cubicBezTo>
                <a:cubicBezTo>
                  <a:pt x="708" y="711"/>
                  <a:pt x="672" y="675"/>
                  <a:pt x="627" y="675"/>
                </a:cubicBezTo>
                <a:cubicBezTo>
                  <a:pt x="615" y="675"/>
                  <a:pt x="603" y="671"/>
                  <a:pt x="595" y="661"/>
                </a:cubicBezTo>
                <a:cubicBezTo>
                  <a:pt x="587" y="653"/>
                  <a:pt x="581" y="643"/>
                  <a:pt x="581" y="631"/>
                </a:cubicBezTo>
                <a:cubicBezTo>
                  <a:pt x="581" y="619"/>
                  <a:pt x="585" y="608"/>
                  <a:pt x="595" y="600"/>
                </a:cubicBezTo>
                <a:cubicBezTo>
                  <a:pt x="603" y="591"/>
                  <a:pt x="615" y="587"/>
                  <a:pt x="627" y="587"/>
                </a:cubicBezTo>
                <a:moveTo>
                  <a:pt x="325" y="613"/>
                </a:moveTo>
                <a:cubicBezTo>
                  <a:pt x="288" y="613"/>
                  <a:pt x="259" y="643"/>
                  <a:pt x="257" y="680"/>
                </a:cubicBezTo>
                <a:lnTo>
                  <a:pt x="257" y="732"/>
                </a:lnTo>
                <a:cubicBezTo>
                  <a:pt x="257" y="769"/>
                  <a:pt x="287" y="799"/>
                  <a:pt x="324" y="799"/>
                </a:cubicBezTo>
                <a:lnTo>
                  <a:pt x="325" y="799"/>
                </a:lnTo>
                <a:cubicBezTo>
                  <a:pt x="363" y="799"/>
                  <a:pt x="392" y="769"/>
                  <a:pt x="393" y="732"/>
                </a:cubicBezTo>
                <a:lnTo>
                  <a:pt x="393" y="680"/>
                </a:lnTo>
                <a:cubicBezTo>
                  <a:pt x="392" y="643"/>
                  <a:pt x="363" y="613"/>
                  <a:pt x="325" y="613"/>
                </a:cubicBezTo>
                <a:moveTo>
                  <a:pt x="343" y="581"/>
                </a:moveTo>
                <a:cubicBezTo>
                  <a:pt x="369" y="552"/>
                  <a:pt x="368" y="507"/>
                  <a:pt x="339" y="479"/>
                </a:cubicBezTo>
                <a:lnTo>
                  <a:pt x="337" y="477"/>
                </a:lnTo>
                <a:cubicBezTo>
                  <a:pt x="300" y="444"/>
                  <a:pt x="252" y="425"/>
                  <a:pt x="203" y="425"/>
                </a:cubicBezTo>
                <a:cubicBezTo>
                  <a:pt x="93" y="425"/>
                  <a:pt x="3" y="513"/>
                  <a:pt x="3" y="624"/>
                </a:cubicBezTo>
                <a:cubicBezTo>
                  <a:pt x="3" y="687"/>
                  <a:pt x="32" y="747"/>
                  <a:pt x="83" y="784"/>
                </a:cubicBezTo>
                <a:cubicBezTo>
                  <a:pt x="116" y="808"/>
                  <a:pt x="161" y="801"/>
                  <a:pt x="187" y="769"/>
                </a:cubicBezTo>
                <a:cubicBezTo>
                  <a:pt x="212" y="737"/>
                  <a:pt x="205" y="691"/>
                  <a:pt x="173" y="667"/>
                </a:cubicBezTo>
                <a:lnTo>
                  <a:pt x="172" y="665"/>
                </a:lnTo>
                <a:cubicBezTo>
                  <a:pt x="149" y="649"/>
                  <a:pt x="144" y="617"/>
                  <a:pt x="160" y="595"/>
                </a:cubicBezTo>
                <a:cubicBezTo>
                  <a:pt x="169" y="581"/>
                  <a:pt x="185" y="573"/>
                  <a:pt x="201" y="573"/>
                </a:cubicBezTo>
                <a:cubicBezTo>
                  <a:pt x="215" y="573"/>
                  <a:pt x="227" y="579"/>
                  <a:pt x="236" y="587"/>
                </a:cubicBezTo>
                <a:cubicBezTo>
                  <a:pt x="267" y="615"/>
                  <a:pt x="315" y="612"/>
                  <a:pt x="343" y="581"/>
                </a:cubicBezTo>
              </a:path>
            </a:pathLst>
          </a:custGeom>
          <a:solidFill>
            <a:srgbClr val="008BC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v-SE"/>
          </a:p>
        </p:txBody>
      </p:sp>
      <p:sp>
        <p:nvSpPr>
          <p:cNvPr id="38" name="Platshållare för text 10"/>
          <p:cNvSpPr>
            <a:spLocks noGrp="1"/>
          </p:cNvSpPr>
          <p:nvPr>
            <p:ph type="body" sz="quarter" idx="12" hasCustomPrompt="1"/>
          </p:nvPr>
        </p:nvSpPr>
        <p:spPr>
          <a:xfrm>
            <a:off x="4481865" y="4385364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40" name="Platshållare för text 12"/>
          <p:cNvSpPr>
            <a:spLocks noGrp="1"/>
          </p:cNvSpPr>
          <p:nvPr>
            <p:ph type="body" sz="quarter" idx="13" hasCustomPrompt="1"/>
          </p:nvPr>
        </p:nvSpPr>
        <p:spPr>
          <a:xfrm>
            <a:off x="4481186" y="4854584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tx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</p:spTree>
    <p:extLst>
      <p:ext uri="{BB962C8B-B14F-4D97-AF65-F5344CB8AC3E}">
        <p14:creationId xmlns:p14="http://schemas.microsoft.com/office/powerpoint/2010/main" val="2700528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sinfo - Blå - Dubbla föreläsa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839788" y="957943"/>
            <a:ext cx="10512424" cy="171019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839788" y="2760210"/>
            <a:ext cx="10512424" cy="948190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Underrubrik</a:t>
            </a:r>
          </a:p>
        </p:txBody>
      </p:sp>
      <p:grpSp>
        <p:nvGrpSpPr>
          <p:cNvPr id="14" name="Grupp 13"/>
          <p:cNvGrpSpPr/>
          <p:nvPr userDrawn="1"/>
        </p:nvGrpSpPr>
        <p:grpSpPr>
          <a:xfrm rot="10800000">
            <a:off x="180000" y="180000"/>
            <a:ext cx="4653417" cy="1432554"/>
            <a:chOff x="7211002" y="5245449"/>
            <a:chExt cx="4653417" cy="1432554"/>
          </a:xfrm>
          <a:solidFill>
            <a:schemeClr val="bg1">
              <a:alpha val="5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 rot="5400000" flipV="1">
              <a:off x="10570038" y="5240685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 rot="5400000" flipV="1">
              <a:off x="10149166" y="524544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 rot="5400000" flipV="1">
              <a:off x="10568450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 rot="5400000" flipV="1">
              <a:off x="10147578" y="5790201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3" name="Freeform 14"/>
            <p:cNvSpPr>
              <a:spLocks/>
            </p:cNvSpPr>
            <p:nvPr userDrawn="1"/>
          </p:nvSpPr>
          <p:spPr bwMode="auto">
            <a:xfrm rot="5400000" flipV="1">
              <a:off x="10360396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4" name="Freeform 15"/>
            <p:cNvSpPr>
              <a:spLocks/>
            </p:cNvSpPr>
            <p:nvPr userDrawn="1"/>
          </p:nvSpPr>
          <p:spPr bwMode="auto">
            <a:xfrm rot="5400000" flipV="1">
              <a:off x="10568450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5" name="Freeform 16"/>
            <p:cNvSpPr>
              <a:spLocks/>
            </p:cNvSpPr>
            <p:nvPr userDrawn="1"/>
          </p:nvSpPr>
          <p:spPr bwMode="auto">
            <a:xfrm rot="5400000" flipV="1">
              <a:off x="10147578" y="6333364"/>
              <a:ext cx="346227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 rot="5400000" flipV="1">
              <a:off x="11272021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7" name="Freeform 18"/>
            <p:cNvSpPr>
              <a:spLocks/>
            </p:cNvSpPr>
            <p:nvPr userDrawn="1"/>
          </p:nvSpPr>
          <p:spPr bwMode="auto">
            <a:xfrm rot="5400000" flipV="1">
              <a:off x="10851149" y="5518619"/>
              <a:ext cx="336698" cy="343050"/>
            </a:xfrm>
            <a:custGeom>
              <a:avLst/>
              <a:gdLst>
                <a:gd name="T0" fmla="*/ 43 w 49"/>
                <a:gd name="T1" fmla="*/ 18 h 49"/>
                <a:gd name="T2" fmla="*/ 31 w 49"/>
                <a:gd name="T3" fmla="*/ 18 h 49"/>
                <a:gd name="T4" fmla="*/ 31 w 49"/>
                <a:gd name="T5" fmla="*/ 6 h 49"/>
                <a:gd name="T6" fmla="*/ 25 w 49"/>
                <a:gd name="T7" fmla="*/ 0 h 49"/>
                <a:gd name="T8" fmla="*/ 18 w 49"/>
                <a:gd name="T9" fmla="*/ 6 h 49"/>
                <a:gd name="T10" fmla="*/ 18 w 49"/>
                <a:gd name="T11" fmla="*/ 18 h 49"/>
                <a:gd name="T12" fmla="*/ 7 w 49"/>
                <a:gd name="T13" fmla="*/ 18 h 49"/>
                <a:gd name="T14" fmla="*/ 0 w 49"/>
                <a:gd name="T15" fmla="*/ 24 h 49"/>
                <a:gd name="T16" fmla="*/ 7 w 49"/>
                <a:gd name="T17" fmla="*/ 31 h 49"/>
                <a:gd name="T18" fmla="*/ 18 w 49"/>
                <a:gd name="T19" fmla="*/ 31 h 49"/>
                <a:gd name="T20" fmla="*/ 18 w 49"/>
                <a:gd name="T21" fmla="*/ 42 h 49"/>
                <a:gd name="T22" fmla="*/ 25 w 49"/>
                <a:gd name="T23" fmla="*/ 49 h 49"/>
                <a:gd name="T24" fmla="*/ 31 w 49"/>
                <a:gd name="T25" fmla="*/ 42 h 49"/>
                <a:gd name="T26" fmla="*/ 31 w 49"/>
                <a:gd name="T27" fmla="*/ 31 h 49"/>
                <a:gd name="T28" fmla="*/ 43 w 49"/>
                <a:gd name="T29" fmla="*/ 31 h 49"/>
                <a:gd name="T30" fmla="*/ 49 w 49"/>
                <a:gd name="T31" fmla="*/ 24 h 49"/>
                <a:gd name="T32" fmla="*/ 43 w 49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8" y="49"/>
                    <a:pt x="31" y="46"/>
                    <a:pt x="31" y="42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49" y="28"/>
                    <a:pt x="49" y="24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8" name="Freeform 19"/>
            <p:cNvSpPr>
              <a:spLocks/>
            </p:cNvSpPr>
            <p:nvPr userDrawn="1"/>
          </p:nvSpPr>
          <p:spPr bwMode="auto">
            <a:xfrm rot="5400000" flipV="1">
              <a:off x="11268845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29" name="Freeform 20"/>
            <p:cNvSpPr>
              <a:spLocks/>
            </p:cNvSpPr>
            <p:nvPr userDrawn="1"/>
          </p:nvSpPr>
          <p:spPr bwMode="auto">
            <a:xfrm rot="5400000" flipV="1">
              <a:off x="10847973" y="6064959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0" name="Freeform 21"/>
            <p:cNvSpPr>
              <a:spLocks/>
            </p:cNvSpPr>
            <p:nvPr userDrawn="1"/>
          </p:nvSpPr>
          <p:spPr bwMode="auto">
            <a:xfrm rot="5400000" flipV="1">
              <a:off x="9656825" y="5785436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1" name="Freeform 22"/>
            <p:cNvSpPr>
              <a:spLocks/>
            </p:cNvSpPr>
            <p:nvPr userDrawn="1"/>
          </p:nvSpPr>
          <p:spPr bwMode="auto">
            <a:xfrm rot="5400000" flipV="1">
              <a:off x="9871232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3" name="Freeform 24"/>
            <p:cNvSpPr>
              <a:spLocks/>
            </p:cNvSpPr>
            <p:nvPr userDrawn="1"/>
          </p:nvSpPr>
          <p:spPr bwMode="auto">
            <a:xfrm rot="5400000" flipV="1">
              <a:off x="9448772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4" name="Freeform 25"/>
            <p:cNvSpPr>
              <a:spLocks/>
            </p:cNvSpPr>
            <p:nvPr userDrawn="1"/>
          </p:nvSpPr>
          <p:spPr bwMode="auto">
            <a:xfrm rot="5400000" flipV="1">
              <a:off x="9029488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5" name="Freeform 26"/>
            <p:cNvSpPr>
              <a:spLocks/>
            </p:cNvSpPr>
            <p:nvPr userDrawn="1"/>
          </p:nvSpPr>
          <p:spPr bwMode="auto">
            <a:xfrm rot="5400000" flipV="1">
              <a:off x="8613380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6" name="Freeform 27"/>
            <p:cNvSpPr>
              <a:spLocks/>
            </p:cNvSpPr>
            <p:nvPr userDrawn="1"/>
          </p:nvSpPr>
          <p:spPr bwMode="auto">
            <a:xfrm rot="5400000" flipV="1">
              <a:off x="9029488" y="564726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 rot="5400000" flipV="1">
              <a:off x="8333857" y="551385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 rot="5400000" flipV="1">
              <a:off x="9240718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 rot="5400000" flipV="1">
              <a:off x="7635051" y="6063370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 rot="5400000" flipV="1">
              <a:off x="7215767" y="6060194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 rot="5400000" flipV="1">
              <a:off x="7843105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 rot="5400000" flipV="1">
              <a:off x="8398973" y="6328599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 rot="5400000" flipV="1">
              <a:off x="11513427" y="5783848"/>
              <a:ext cx="346227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8" name="Freeform 50"/>
            <p:cNvSpPr>
              <a:spLocks/>
            </p:cNvSpPr>
            <p:nvPr userDrawn="1"/>
          </p:nvSpPr>
          <p:spPr bwMode="auto">
            <a:xfrm rot="5400000" flipV="1">
              <a:off x="11515015" y="5239096"/>
              <a:ext cx="343050" cy="355756"/>
            </a:xfrm>
            <a:custGeom>
              <a:avLst/>
              <a:gdLst>
                <a:gd name="T0" fmla="*/ 7 w 50"/>
                <a:gd name="T1" fmla="*/ 32 h 50"/>
                <a:gd name="T2" fmla="*/ 18 w 50"/>
                <a:gd name="T3" fmla="*/ 32 h 50"/>
                <a:gd name="T4" fmla="*/ 18 w 50"/>
                <a:gd name="T5" fmla="*/ 43 h 50"/>
                <a:gd name="T6" fmla="*/ 25 w 50"/>
                <a:gd name="T7" fmla="*/ 50 h 50"/>
                <a:gd name="T8" fmla="*/ 32 w 50"/>
                <a:gd name="T9" fmla="*/ 43 h 50"/>
                <a:gd name="T10" fmla="*/ 32 w 50"/>
                <a:gd name="T11" fmla="*/ 32 h 50"/>
                <a:gd name="T12" fmla="*/ 43 w 50"/>
                <a:gd name="T13" fmla="*/ 32 h 50"/>
                <a:gd name="T14" fmla="*/ 50 w 50"/>
                <a:gd name="T15" fmla="*/ 25 h 50"/>
                <a:gd name="T16" fmla="*/ 43 w 50"/>
                <a:gd name="T17" fmla="*/ 18 h 50"/>
                <a:gd name="T18" fmla="*/ 32 w 50"/>
                <a:gd name="T19" fmla="*/ 18 h 50"/>
                <a:gd name="T20" fmla="*/ 32 w 50"/>
                <a:gd name="T21" fmla="*/ 7 h 50"/>
                <a:gd name="T22" fmla="*/ 25 w 50"/>
                <a:gd name="T23" fmla="*/ 0 h 50"/>
                <a:gd name="T24" fmla="*/ 18 w 50"/>
                <a:gd name="T25" fmla="*/ 7 h 50"/>
                <a:gd name="T26" fmla="*/ 18 w 50"/>
                <a:gd name="T27" fmla="*/ 18 h 50"/>
                <a:gd name="T28" fmla="*/ 7 w 50"/>
                <a:gd name="T29" fmla="*/ 18 h 50"/>
                <a:gd name="T30" fmla="*/ 0 w 50"/>
                <a:gd name="T31" fmla="*/ 25 h 50"/>
                <a:gd name="T32" fmla="*/ 7 w 50"/>
                <a:gd name="T3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7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 rot="5400000" flipV="1">
              <a:off x="11519780" y="6333364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pic>
        <p:nvPicPr>
          <p:cNvPr id="37" name="Bildobjekt 36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83" y="4393066"/>
            <a:ext cx="3127829" cy="1801432"/>
          </a:xfrm>
          <a:prstGeom prst="rect">
            <a:avLst/>
          </a:prstGeom>
        </p:spPr>
      </p:pic>
      <p:sp>
        <p:nvSpPr>
          <p:cNvPr id="38" name="Platshållare för text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0467" y="4393067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40" name="Platshållare för text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4862287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  <p:sp>
        <p:nvSpPr>
          <p:cNvPr id="46" name="Platshållare för text 10"/>
          <p:cNvSpPr>
            <a:spLocks noGrp="1"/>
          </p:cNvSpPr>
          <p:nvPr>
            <p:ph type="body" sz="quarter" idx="12" hasCustomPrompt="1"/>
          </p:nvPr>
        </p:nvSpPr>
        <p:spPr>
          <a:xfrm>
            <a:off x="4481865" y="4385364"/>
            <a:ext cx="3364703" cy="469220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5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Namn</a:t>
            </a:r>
          </a:p>
        </p:txBody>
      </p:sp>
      <p:sp>
        <p:nvSpPr>
          <p:cNvPr id="50" name="Platshållare för text 12"/>
          <p:cNvSpPr>
            <a:spLocks noGrp="1"/>
          </p:cNvSpPr>
          <p:nvPr>
            <p:ph type="body" sz="quarter" idx="13" hasCustomPrompt="1"/>
          </p:nvPr>
        </p:nvSpPr>
        <p:spPr>
          <a:xfrm>
            <a:off x="4481186" y="4854584"/>
            <a:ext cx="3364703" cy="1332210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10000"/>
              </a:lnSpc>
              <a:buNone/>
              <a:defRPr sz="2300">
                <a:solidFill>
                  <a:schemeClr val="bg1"/>
                </a:solidFill>
              </a:defRPr>
            </a:lvl1pPr>
          </a:lstStyle>
          <a:p>
            <a:pPr lvl="0"/>
            <a:r>
              <a:rPr lang="sv-SE" dirty="0"/>
              <a:t>Twitter</a:t>
            </a:r>
            <a:br>
              <a:rPr lang="sv-SE" dirty="0"/>
            </a:br>
            <a:r>
              <a:rPr lang="sv-SE" dirty="0"/>
              <a:t>E-post</a:t>
            </a:r>
            <a:br>
              <a:rPr lang="sv-SE" dirty="0"/>
            </a:br>
            <a:r>
              <a:rPr lang="sv-SE" dirty="0"/>
              <a:t>Blogg</a:t>
            </a:r>
          </a:p>
        </p:txBody>
      </p:sp>
    </p:spTree>
    <p:extLst>
      <p:ext uri="{BB962C8B-B14F-4D97-AF65-F5344CB8AC3E}">
        <p14:creationId xmlns:p14="http://schemas.microsoft.com/office/powerpoint/2010/main" val="559386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 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653" y="181487"/>
            <a:ext cx="5115854" cy="2378049"/>
          </a:xfrm>
          <a:prstGeom prst="rect">
            <a:avLst/>
          </a:prstGeom>
        </p:spPr>
      </p:pic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Avsnittsrubrik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dirty="0"/>
              <a:t>Avsnittsunderrubrik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173559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7" name="Rubrik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8" name="Platshållare fö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9DB8-63A8-4D11-8371-BF6D1BF40A2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56730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Hö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5712000" y="0"/>
            <a:ext cx="6480000" cy="6858001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6" name="Platshållare för innehåll 2"/>
          <p:cNvSpPr>
            <a:spLocks noGrp="1"/>
          </p:cNvSpPr>
          <p:nvPr>
            <p:ph idx="1"/>
          </p:nvPr>
        </p:nvSpPr>
        <p:spPr>
          <a:xfrm>
            <a:off x="838199" y="1808163"/>
            <a:ext cx="4680000" cy="439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3" name="Rubrik 2"/>
          <p:cNvSpPr>
            <a:spLocks noGrp="1"/>
          </p:cNvSpPr>
          <p:nvPr>
            <p:ph type="title" hasCustomPrompt="1"/>
          </p:nvPr>
        </p:nvSpPr>
        <p:spPr>
          <a:xfrm>
            <a:off x="838199" y="368300"/>
            <a:ext cx="4680000" cy="133191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187718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Vän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80000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grpSp>
        <p:nvGrpSpPr>
          <p:cNvPr id="6" name="Grupp 5"/>
          <p:cNvGrpSpPr/>
          <p:nvPr userDrawn="1"/>
        </p:nvGrpSpPr>
        <p:grpSpPr>
          <a:xfrm>
            <a:off x="10747795" y="180000"/>
            <a:ext cx="1264205" cy="1025975"/>
            <a:chOff x="9801230" y="723163"/>
            <a:chExt cx="1264205" cy="1025975"/>
          </a:xfrm>
        </p:grpSpPr>
        <p:sp>
          <p:nvSpPr>
            <p:cNvPr id="7" name="Freeform 5"/>
            <p:cNvSpPr>
              <a:spLocks/>
            </p:cNvSpPr>
            <p:nvPr userDrawn="1"/>
          </p:nvSpPr>
          <p:spPr bwMode="auto">
            <a:xfrm rot="16200000">
              <a:off x="10717619" y="1264738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 rot="16200000">
              <a:off x="10296747" y="1269504"/>
              <a:ext cx="343050" cy="343050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7 h 49"/>
                <a:gd name="T6" fmla="*/ 25 w 50"/>
                <a:gd name="T7" fmla="*/ 0 h 49"/>
                <a:gd name="T8" fmla="*/ 18 w 50"/>
                <a:gd name="T9" fmla="*/ 7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5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3 h 49"/>
                <a:gd name="T22" fmla="*/ 25 w 50"/>
                <a:gd name="T23" fmla="*/ 49 h 49"/>
                <a:gd name="T24" fmla="*/ 32 w 50"/>
                <a:gd name="T25" fmla="*/ 43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5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3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7" y="31"/>
                    <a:pt x="50" y="28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 rot="16200000">
              <a:off x="10716031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" name="Freeform 21"/>
            <p:cNvSpPr>
              <a:spLocks/>
            </p:cNvSpPr>
            <p:nvPr userDrawn="1"/>
          </p:nvSpPr>
          <p:spPr bwMode="auto">
            <a:xfrm rot="16200000">
              <a:off x="9804406" y="71998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" name="Freeform 23"/>
            <p:cNvSpPr>
              <a:spLocks/>
            </p:cNvSpPr>
            <p:nvPr userDrawn="1"/>
          </p:nvSpPr>
          <p:spPr bwMode="auto">
            <a:xfrm rot="16200000">
              <a:off x="10018813" y="140132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6" name="Platshållare för innehåll 2"/>
          <p:cNvSpPr>
            <a:spLocks noGrp="1"/>
          </p:cNvSpPr>
          <p:nvPr>
            <p:ph idx="1"/>
          </p:nvPr>
        </p:nvSpPr>
        <p:spPr>
          <a:xfrm>
            <a:off x="6672213" y="1808163"/>
            <a:ext cx="4680000" cy="439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 dirty="0"/>
          </a:p>
        </p:txBody>
      </p:sp>
      <p:sp>
        <p:nvSpPr>
          <p:cNvPr id="4" name="Rubrik 3"/>
          <p:cNvSpPr>
            <a:spLocks noGrp="1"/>
          </p:cNvSpPr>
          <p:nvPr>
            <p:ph type="title" hasCustomPrompt="1"/>
          </p:nvPr>
        </p:nvSpPr>
        <p:spPr>
          <a:xfrm>
            <a:off x="6672213" y="368300"/>
            <a:ext cx="4680000" cy="133191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sv-SE" dirty="0"/>
              <a:t>Rubrik</a:t>
            </a:r>
          </a:p>
        </p:txBody>
      </p:sp>
    </p:spTree>
    <p:extLst>
      <p:ext uri="{BB962C8B-B14F-4D97-AF65-F5344CB8AC3E}">
        <p14:creationId xmlns:p14="http://schemas.microsoft.com/office/powerpoint/2010/main" val="2018422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Helskä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201525" cy="685800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85640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- Centrer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4"/>
          <p:cNvSpPr>
            <a:spLocks noGrp="1"/>
          </p:cNvSpPr>
          <p:nvPr>
            <p:ph type="pic" sz="quarter" idx="10"/>
          </p:nvPr>
        </p:nvSpPr>
        <p:spPr>
          <a:xfrm>
            <a:off x="839788" y="657225"/>
            <a:ext cx="10512426" cy="5543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71515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14538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791" r:id="rId2"/>
    <p:sldLayoutId id="2147483786" r:id="rId3"/>
    <p:sldLayoutId id="2147483810" r:id="rId4"/>
    <p:sldLayoutId id="2147483795" r:id="rId5"/>
    <p:sldLayoutId id="2147483766" r:id="rId6"/>
    <p:sldLayoutId id="2147483767" r:id="rId7"/>
    <p:sldLayoutId id="2147483768" r:id="rId8"/>
    <p:sldLayoutId id="2147483769" r:id="rId9"/>
    <p:sldLayoutId id="2147483793" r:id="rId10"/>
    <p:sldLayoutId id="2147483770" r:id="rId11"/>
    <p:sldLayoutId id="2147483771" r:id="rId12"/>
    <p:sldLayoutId id="2147483772" r:id="rId13"/>
    <p:sldLayoutId id="2147483773" r:id="rId14"/>
    <p:sldLayoutId id="2147483813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 userDrawn="1">
          <p15:clr>
            <a:srgbClr val="A4A3A4"/>
          </p15:clr>
        </p15:guide>
        <p15:guide id="8" pos="3772" userDrawn="1">
          <p15:clr>
            <a:srgbClr val="A4A3A4"/>
          </p15:clr>
        </p15:guide>
        <p15:guide id="9" pos="3908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  <a:solidFill>
            <a:schemeClr val="bg1">
              <a:alpha val="15000"/>
            </a:schemeClr>
          </a:solidFill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732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11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23" r:id="rId12"/>
    <p:sldLayoutId id="2147483822" r:id="rId13"/>
    <p:sldLayoutId id="2147483807" r:id="rId14"/>
    <p:sldLayoutId id="2147483808" r:id="rId15"/>
    <p:sldLayoutId id="2147483809" r:id="rId16"/>
    <p:sldLayoutId id="214748381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 userDrawn="1">
          <p15:clr>
            <a:srgbClr val="A4A3A4"/>
          </p15:clr>
        </p15:guide>
        <p15:guide id="8" pos="3772" userDrawn="1">
          <p15:clr>
            <a:srgbClr val="A4A3A4"/>
          </p15:clr>
        </p15:guide>
        <p15:guide id="9" pos="3908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8300"/>
            <a:ext cx="10515600" cy="133191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sv-SE" dirty="0"/>
              <a:t>Rubrik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sv-SE" dirty="0"/>
              <a:t>Redigera format för bakgrundstext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grpSp>
        <p:nvGrpSpPr>
          <p:cNvPr id="144" name="Grupp 143"/>
          <p:cNvGrpSpPr/>
          <p:nvPr userDrawn="1"/>
        </p:nvGrpSpPr>
        <p:grpSpPr>
          <a:xfrm>
            <a:off x="9096070" y="180000"/>
            <a:ext cx="2915930" cy="1432553"/>
            <a:chOff x="5457511" y="4506023"/>
            <a:chExt cx="2915930" cy="1432553"/>
          </a:xfrm>
        </p:grpSpPr>
        <p:sp>
          <p:nvSpPr>
            <p:cNvPr id="111" name="Freeform 7"/>
            <p:cNvSpPr>
              <a:spLocks/>
            </p:cNvSpPr>
            <p:nvPr userDrawn="1"/>
          </p:nvSpPr>
          <p:spPr bwMode="auto">
            <a:xfrm rot="16200000">
              <a:off x="8025626" y="5590761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8" name="Freeform 25"/>
            <p:cNvSpPr>
              <a:spLocks/>
            </p:cNvSpPr>
            <p:nvPr userDrawn="1"/>
          </p:nvSpPr>
          <p:spPr bwMode="auto">
            <a:xfrm rot="16200000">
              <a:off x="7742927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29" name="Freeform 26"/>
            <p:cNvSpPr>
              <a:spLocks/>
            </p:cNvSpPr>
            <p:nvPr userDrawn="1"/>
          </p:nvSpPr>
          <p:spPr bwMode="auto">
            <a:xfrm rot="16200000">
              <a:off x="7326819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0" name="Freeform 27"/>
            <p:cNvSpPr>
              <a:spLocks/>
            </p:cNvSpPr>
            <p:nvPr userDrawn="1"/>
          </p:nvSpPr>
          <p:spPr bwMode="auto">
            <a:xfrm rot="16200000">
              <a:off x="7742927" y="5184183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2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0" y="21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2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3" name="Freeform 30"/>
            <p:cNvSpPr>
              <a:spLocks/>
            </p:cNvSpPr>
            <p:nvPr userDrawn="1"/>
          </p:nvSpPr>
          <p:spPr bwMode="auto">
            <a:xfrm rot="16200000">
              <a:off x="7047296" y="5317592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4" name="Freeform 31"/>
            <p:cNvSpPr>
              <a:spLocks/>
            </p:cNvSpPr>
            <p:nvPr userDrawn="1"/>
          </p:nvSpPr>
          <p:spPr bwMode="auto">
            <a:xfrm rot="16200000">
              <a:off x="6574014" y="5181007"/>
              <a:ext cx="336698" cy="352580"/>
            </a:xfrm>
            <a:custGeom>
              <a:avLst/>
              <a:gdLst>
                <a:gd name="T0" fmla="*/ 43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3 w 49"/>
                <a:gd name="T29" fmla="*/ 32 h 50"/>
                <a:gd name="T30" fmla="*/ 49 w 49"/>
                <a:gd name="T31" fmla="*/ 25 h 50"/>
                <a:gd name="T32" fmla="*/ 43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3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4"/>
                    <a:pt x="28" y="0"/>
                    <a:pt x="25" y="0"/>
                  </a:cubicBezTo>
                  <a:cubicBezTo>
                    <a:pt x="21" y="0"/>
                    <a:pt x="18" y="4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2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2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5" name="Freeform 32"/>
            <p:cNvSpPr>
              <a:spLocks/>
            </p:cNvSpPr>
            <p:nvPr userDrawn="1"/>
          </p:nvSpPr>
          <p:spPr bwMode="auto">
            <a:xfrm rot="16200000">
              <a:off x="7954157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6" name="Freeform 33"/>
            <p:cNvSpPr>
              <a:spLocks/>
            </p:cNvSpPr>
            <p:nvPr userDrawn="1"/>
          </p:nvSpPr>
          <p:spPr bwMode="auto">
            <a:xfrm rot="16200000">
              <a:off x="6348490" y="4774429"/>
              <a:ext cx="343050" cy="346227"/>
            </a:xfrm>
            <a:custGeom>
              <a:avLst/>
              <a:gdLst>
                <a:gd name="T0" fmla="*/ 43 w 50"/>
                <a:gd name="T1" fmla="*/ 18 h 49"/>
                <a:gd name="T2" fmla="*/ 32 w 50"/>
                <a:gd name="T3" fmla="*/ 18 h 49"/>
                <a:gd name="T4" fmla="*/ 32 w 50"/>
                <a:gd name="T5" fmla="*/ 6 h 49"/>
                <a:gd name="T6" fmla="*/ 25 w 50"/>
                <a:gd name="T7" fmla="*/ 0 h 49"/>
                <a:gd name="T8" fmla="*/ 18 w 50"/>
                <a:gd name="T9" fmla="*/ 6 h 49"/>
                <a:gd name="T10" fmla="*/ 18 w 50"/>
                <a:gd name="T11" fmla="*/ 18 h 49"/>
                <a:gd name="T12" fmla="*/ 7 w 50"/>
                <a:gd name="T13" fmla="*/ 18 h 49"/>
                <a:gd name="T14" fmla="*/ 0 w 50"/>
                <a:gd name="T15" fmla="*/ 24 h 49"/>
                <a:gd name="T16" fmla="*/ 7 w 50"/>
                <a:gd name="T17" fmla="*/ 31 h 49"/>
                <a:gd name="T18" fmla="*/ 18 w 50"/>
                <a:gd name="T19" fmla="*/ 31 h 49"/>
                <a:gd name="T20" fmla="*/ 18 w 50"/>
                <a:gd name="T21" fmla="*/ 42 h 49"/>
                <a:gd name="T22" fmla="*/ 25 w 50"/>
                <a:gd name="T23" fmla="*/ 49 h 49"/>
                <a:gd name="T24" fmla="*/ 32 w 50"/>
                <a:gd name="T25" fmla="*/ 42 h 49"/>
                <a:gd name="T26" fmla="*/ 32 w 50"/>
                <a:gd name="T27" fmla="*/ 31 h 49"/>
                <a:gd name="T28" fmla="*/ 43 w 50"/>
                <a:gd name="T29" fmla="*/ 31 h 49"/>
                <a:gd name="T30" fmla="*/ 50 w 50"/>
                <a:gd name="T31" fmla="*/ 24 h 49"/>
                <a:gd name="T32" fmla="*/ 43 w 50"/>
                <a:gd name="T33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9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28"/>
                    <a:pt x="3" y="31"/>
                    <a:pt x="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6"/>
                    <a:pt x="21" y="49"/>
                    <a:pt x="25" y="49"/>
                  </a:cubicBezTo>
                  <a:cubicBezTo>
                    <a:pt x="29" y="49"/>
                    <a:pt x="32" y="46"/>
                    <a:pt x="32" y="42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31"/>
                    <a:pt x="50" y="28"/>
                    <a:pt x="50" y="24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7" name="Freeform 34"/>
            <p:cNvSpPr>
              <a:spLocks/>
            </p:cNvSpPr>
            <p:nvPr userDrawn="1"/>
          </p:nvSpPr>
          <p:spPr bwMode="auto">
            <a:xfrm rot="16200000">
              <a:off x="5929206" y="4771252"/>
              <a:ext cx="343050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6" y="32"/>
                    <a:pt x="50" y="29"/>
                    <a:pt x="50" y="25"/>
                  </a:cubicBezTo>
                  <a:cubicBezTo>
                    <a:pt x="50" y="21"/>
                    <a:pt x="46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 dirty="0"/>
            </a:p>
          </p:txBody>
        </p:sp>
        <p:sp>
          <p:nvSpPr>
            <p:cNvPr id="138" name="Freeform 35"/>
            <p:cNvSpPr>
              <a:spLocks/>
            </p:cNvSpPr>
            <p:nvPr userDrawn="1"/>
          </p:nvSpPr>
          <p:spPr bwMode="auto">
            <a:xfrm rot="16200000">
              <a:off x="6556544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39" name="Freeform 36"/>
            <p:cNvSpPr>
              <a:spLocks/>
            </p:cNvSpPr>
            <p:nvPr userDrawn="1"/>
          </p:nvSpPr>
          <p:spPr bwMode="auto">
            <a:xfrm rot="16200000">
              <a:off x="7112412" y="4502847"/>
              <a:ext cx="346227" cy="352580"/>
            </a:xfrm>
            <a:custGeom>
              <a:avLst/>
              <a:gdLst>
                <a:gd name="T0" fmla="*/ 43 w 50"/>
                <a:gd name="T1" fmla="*/ 18 h 50"/>
                <a:gd name="T2" fmla="*/ 32 w 50"/>
                <a:gd name="T3" fmla="*/ 18 h 50"/>
                <a:gd name="T4" fmla="*/ 32 w 50"/>
                <a:gd name="T5" fmla="*/ 7 h 50"/>
                <a:gd name="T6" fmla="*/ 25 w 50"/>
                <a:gd name="T7" fmla="*/ 0 h 50"/>
                <a:gd name="T8" fmla="*/ 18 w 50"/>
                <a:gd name="T9" fmla="*/ 7 h 50"/>
                <a:gd name="T10" fmla="*/ 18 w 50"/>
                <a:gd name="T11" fmla="*/ 18 h 50"/>
                <a:gd name="T12" fmla="*/ 7 w 50"/>
                <a:gd name="T13" fmla="*/ 18 h 50"/>
                <a:gd name="T14" fmla="*/ 0 w 50"/>
                <a:gd name="T15" fmla="*/ 25 h 50"/>
                <a:gd name="T16" fmla="*/ 7 w 50"/>
                <a:gd name="T17" fmla="*/ 32 h 50"/>
                <a:gd name="T18" fmla="*/ 18 w 50"/>
                <a:gd name="T19" fmla="*/ 32 h 50"/>
                <a:gd name="T20" fmla="*/ 18 w 50"/>
                <a:gd name="T21" fmla="*/ 43 h 50"/>
                <a:gd name="T22" fmla="*/ 25 w 50"/>
                <a:gd name="T23" fmla="*/ 50 h 50"/>
                <a:gd name="T24" fmla="*/ 32 w 50"/>
                <a:gd name="T25" fmla="*/ 43 h 50"/>
                <a:gd name="T26" fmla="*/ 32 w 50"/>
                <a:gd name="T27" fmla="*/ 32 h 50"/>
                <a:gd name="T28" fmla="*/ 43 w 50"/>
                <a:gd name="T29" fmla="*/ 32 h 50"/>
                <a:gd name="T30" fmla="*/ 50 w 50"/>
                <a:gd name="T31" fmla="*/ 25 h 50"/>
                <a:gd name="T32" fmla="*/ 43 w 50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50">
                  <a:moveTo>
                    <a:pt x="43" y="18"/>
                  </a:moveTo>
                  <a:cubicBezTo>
                    <a:pt x="32" y="18"/>
                    <a:pt x="32" y="18"/>
                    <a:pt x="32" y="1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9" y="50"/>
                    <a:pt x="32" y="47"/>
                    <a:pt x="32" y="4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7" y="32"/>
                    <a:pt x="50" y="29"/>
                    <a:pt x="50" y="25"/>
                  </a:cubicBezTo>
                  <a:cubicBezTo>
                    <a:pt x="50" y="21"/>
                    <a:pt x="47" y="18"/>
                    <a:pt x="43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  <p:sp>
          <p:nvSpPr>
            <p:cNvPr id="140" name="Freeform 37"/>
            <p:cNvSpPr>
              <a:spLocks/>
            </p:cNvSpPr>
            <p:nvPr userDrawn="1"/>
          </p:nvSpPr>
          <p:spPr bwMode="auto">
            <a:xfrm rot="16200000">
              <a:off x="5465452" y="4498082"/>
              <a:ext cx="336698" cy="352580"/>
            </a:xfrm>
            <a:custGeom>
              <a:avLst/>
              <a:gdLst>
                <a:gd name="T0" fmla="*/ 42 w 49"/>
                <a:gd name="T1" fmla="*/ 18 h 50"/>
                <a:gd name="T2" fmla="*/ 31 w 49"/>
                <a:gd name="T3" fmla="*/ 18 h 50"/>
                <a:gd name="T4" fmla="*/ 31 w 49"/>
                <a:gd name="T5" fmla="*/ 7 h 50"/>
                <a:gd name="T6" fmla="*/ 25 w 49"/>
                <a:gd name="T7" fmla="*/ 0 h 50"/>
                <a:gd name="T8" fmla="*/ 18 w 49"/>
                <a:gd name="T9" fmla="*/ 7 h 50"/>
                <a:gd name="T10" fmla="*/ 18 w 49"/>
                <a:gd name="T11" fmla="*/ 18 h 50"/>
                <a:gd name="T12" fmla="*/ 7 w 49"/>
                <a:gd name="T13" fmla="*/ 18 h 50"/>
                <a:gd name="T14" fmla="*/ 0 w 49"/>
                <a:gd name="T15" fmla="*/ 25 h 50"/>
                <a:gd name="T16" fmla="*/ 7 w 49"/>
                <a:gd name="T17" fmla="*/ 32 h 50"/>
                <a:gd name="T18" fmla="*/ 18 w 49"/>
                <a:gd name="T19" fmla="*/ 32 h 50"/>
                <a:gd name="T20" fmla="*/ 18 w 49"/>
                <a:gd name="T21" fmla="*/ 43 h 50"/>
                <a:gd name="T22" fmla="*/ 25 w 49"/>
                <a:gd name="T23" fmla="*/ 50 h 50"/>
                <a:gd name="T24" fmla="*/ 31 w 49"/>
                <a:gd name="T25" fmla="*/ 43 h 50"/>
                <a:gd name="T26" fmla="*/ 31 w 49"/>
                <a:gd name="T27" fmla="*/ 32 h 50"/>
                <a:gd name="T28" fmla="*/ 42 w 49"/>
                <a:gd name="T29" fmla="*/ 32 h 50"/>
                <a:gd name="T30" fmla="*/ 49 w 49"/>
                <a:gd name="T31" fmla="*/ 25 h 50"/>
                <a:gd name="T32" fmla="*/ 42 w 49"/>
                <a:gd name="T33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50">
                  <a:moveTo>
                    <a:pt x="42" y="18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8" y="0"/>
                    <a:pt x="25" y="0"/>
                  </a:cubicBezTo>
                  <a:cubicBezTo>
                    <a:pt x="21" y="0"/>
                    <a:pt x="18" y="3"/>
                    <a:pt x="18" y="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" y="18"/>
                    <a:pt x="0" y="21"/>
                    <a:pt x="0" y="25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28" y="50"/>
                    <a:pt x="31" y="47"/>
                    <a:pt x="31" y="4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6" y="32"/>
                    <a:pt x="49" y="29"/>
                    <a:pt x="49" y="25"/>
                  </a:cubicBezTo>
                  <a:cubicBezTo>
                    <a:pt x="49" y="21"/>
                    <a:pt x="46" y="18"/>
                    <a:pt x="42" y="18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sv-SE"/>
            </a:p>
          </p:txBody>
        </p:sp>
      </p:grpSp>
      <p:sp>
        <p:nvSpPr>
          <p:cNvPr id="18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0" y="6426000"/>
            <a:ext cx="2880000" cy="432000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496000" y="6426000"/>
            <a:ext cx="7200000" cy="432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20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9312000" y="6426000"/>
            <a:ext cx="2880000" cy="432000"/>
          </a:xfrm>
          <a:prstGeom prst="rect">
            <a:avLst/>
          </a:prstGeom>
        </p:spPr>
        <p:txBody>
          <a:bodyPr vert="horz" lIns="91440" tIns="45720" rIns="18000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CAB9DB8-63A8-4D11-8371-BF6D1BF40A2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8368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Vivaldi" panose="03020602050506090804" pitchFamily="66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080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Vivaldi" panose="03020602050506090804" pitchFamily="66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>
          <p15:clr>
            <a:srgbClr val="A4A3A4"/>
          </p15:clr>
        </p15:guide>
        <p15:guide id="2" pos="7151">
          <p15:clr>
            <a:srgbClr val="A4A3A4"/>
          </p15:clr>
        </p15:guide>
        <p15:guide id="3" orient="horz" pos="232">
          <p15:clr>
            <a:srgbClr val="A4A3A4"/>
          </p15:clr>
        </p15:guide>
        <p15:guide id="5" orient="horz" pos="1139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3906">
          <p15:clr>
            <a:srgbClr val="A4A3A4"/>
          </p15:clr>
        </p15:guide>
        <p15:guide id="8" pos="3772">
          <p15:clr>
            <a:srgbClr val="A4A3A4"/>
          </p15:clr>
        </p15:guide>
        <p15:guide id="9" pos="3908">
          <p15:clr>
            <a:srgbClr val="A4A3A4"/>
          </p15:clr>
        </p15:guide>
        <p15:guide id="10" orient="horz" pos="216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13" Type="http://schemas.openxmlformats.org/officeDocument/2006/relationships/image" Target="../media/image28.jpg"/><Relationship Id="rId18" Type="http://schemas.openxmlformats.org/officeDocument/2006/relationships/image" Target="../media/image33.jpg"/><Relationship Id="rId3" Type="http://schemas.openxmlformats.org/officeDocument/2006/relationships/image" Target="../media/image18.jpg"/><Relationship Id="rId7" Type="http://schemas.openxmlformats.org/officeDocument/2006/relationships/image" Target="../media/image22.jpg"/><Relationship Id="rId12" Type="http://schemas.openxmlformats.org/officeDocument/2006/relationships/image" Target="../media/image27.jpg"/><Relationship Id="rId17" Type="http://schemas.openxmlformats.org/officeDocument/2006/relationships/image" Target="../media/image32.jpg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31.jpg"/><Relationship Id="rId20" Type="http://schemas.openxmlformats.org/officeDocument/2006/relationships/image" Target="../media/image35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1.jpg"/><Relationship Id="rId11" Type="http://schemas.openxmlformats.org/officeDocument/2006/relationships/image" Target="../media/image26.jpg"/><Relationship Id="rId5" Type="http://schemas.openxmlformats.org/officeDocument/2006/relationships/image" Target="../media/image20.jpg"/><Relationship Id="rId15" Type="http://schemas.openxmlformats.org/officeDocument/2006/relationships/image" Target="../media/image30.jpg"/><Relationship Id="rId10" Type="http://schemas.openxmlformats.org/officeDocument/2006/relationships/image" Target="../media/image25.jpg"/><Relationship Id="rId19" Type="http://schemas.openxmlformats.org/officeDocument/2006/relationships/image" Target="../media/image34.jpg"/><Relationship Id="rId4" Type="http://schemas.openxmlformats.org/officeDocument/2006/relationships/image" Target="../media/image19.jpg"/><Relationship Id="rId9" Type="http://schemas.openxmlformats.org/officeDocument/2006/relationships/image" Target="../media/image24.jpg"/><Relationship Id="rId14" Type="http://schemas.openxmlformats.org/officeDocument/2006/relationships/image" Target="../media/image29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ctivesolution.s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6.jpeg"/><Relationship Id="rId5" Type="http://schemas.openxmlformats.org/officeDocument/2006/relationships/hyperlink" Target="https://github.com/ActiveLogin" TargetMode="Externa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39.emf"/><Relationship Id="rId5" Type="http://schemas.openxmlformats.org/officeDocument/2006/relationships/image" Target="../media/image38.emf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5" Type="http://schemas.openxmlformats.org/officeDocument/2006/relationships/hyperlink" Target="https://htmx.org/" TargetMode="Externa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2.xml"/><Relationship Id="rId6" Type="http://schemas.openxmlformats.org/officeDocument/2006/relationships/hyperlink" Target="https://htmx.org/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091C7CF-E641-EB1C-988F-0106387A2C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88" y="2060848"/>
            <a:ext cx="10512424" cy="2502280"/>
          </a:xfrm>
        </p:spPr>
        <p:txBody>
          <a:bodyPr>
            <a:normAutofit fontScale="90000"/>
          </a:bodyPr>
          <a:lstStyle/>
          <a:p>
            <a:r>
              <a:rPr lang="sv-SE"/>
              <a:t>Var?</a:t>
            </a:r>
            <a:br>
              <a:rPr lang="sv-SE"/>
            </a:br>
            <a:br>
              <a:rPr lang="sv-SE" sz="3600"/>
            </a:br>
            <a:r>
              <a:rPr lang="sv-SE" sz="3600"/>
              <a:t>När?</a:t>
            </a:r>
            <a:br>
              <a:rPr lang="sv-SE"/>
            </a:br>
            <a:endParaRPr lang="sv-S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8562DA9-2656-8E1D-0ECA-90DD511C2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53536" y="320570"/>
            <a:ext cx="4752528" cy="948190"/>
          </a:xfrm>
        </p:spPr>
        <p:txBody>
          <a:bodyPr>
            <a:normAutofit/>
          </a:bodyPr>
          <a:lstStyle/>
          <a:p>
            <a:r>
              <a:rPr lang="sv-SE" sz="5400">
                <a:solidFill>
                  <a:schemeClr val="bg1">
                    <a:lumMod val="90000"/>
                  </a:schemeClr>
                </a:solidFill>
                <a:latin typeface="+mj-lt"/>
              </a:rPr>
              <a:t>Välkomna</a:t>
            </a:r>
            <a:r>
              <a:rPr lang="sv-SE" sz="5400">
                <a:solidFill>
                  <a:schemeClr val="bg1">
                    <a:lumMod val="90000"/>
                  </a:schemeClr>
                </a:solidFill>
              </a:rPr>
              <a:t>!</a:t>
            </a:r>
            <a:endParaRPr lang="sv-SE" sz="5400" dirty="0">
              <a:solidFill>
                <a:schemeClr val="bg1">
                  <a:lumMod val="90000"/>
                </a:schemeClr>
              </a:solidFill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7A4560A-6771-0B0D-93F1-23F20A161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53" y="4716269"/>
            <a:ext cx="2577027" cy="1449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6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6AD0F2-5959-CDE0-5F43-51651156F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2EF26C-F616-D2DB-EAA8-0C2EFBCAF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kan det här ge oss?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B37CA534-8ED8-08BB-B6B9-549260D7FB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AD823A-FE0F-1877-A413-3A22A7806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1944339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bygger administrativa system, forms over data…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 Vi bygger inte spel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vill ha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sv-S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E040B5-B98C-F16F-F09F-29545FE55DE1}"/>
              </a:ext>
            </a:extLst>
          </p:cNvPr>
          <p:cNvSpPr txBox="1"/>
          <p:nvPr/>
        </p:nvSpPr>
        <p:spPr>
          <a:xfrm>
            <a:off x="2914700" y="3952992"/>
            <a:ext cx="6362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7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Auth &lt;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7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endParaRPr lang="sv-SE" sz="7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699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5DED53-76AB-F126-FAF6-70380B2A94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DECC382-9BAE-682E-5D97-FB44EF365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8800"/>
            <a:ext cx="10515600" cy="511256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sv-SE" sz="2400" u="sng">
              <a:solidFill>
                <a:srgbClr val="00B0F0"/>
              </a:solidFill>
            </a:endParaRPr>
          </a:p>
          <a:p>
            <a:pPr lvl="1">
              <a:lnSpc>
                <a:spcPct val="110000"/>
              </a:lnSpc>
            </a:pPr>
            <a:endParaRPr lang="en-US" sz="2000" u="sng">
              <a:solidFill>
                <a:srgbClr val="00B0F0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EF9D6B-6088-5F07-F53F-A0352A87B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Rubrik</a:t>
            </a:r>
            <a:endParaRPr lang="sv-SE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7F2FAEC-22C4-C9AF-A4BE-CEDC0CA87C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77672" y="4797287"/>
            <a:ext cx="3514328" cy="206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463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Tack!</a:t>
            </a:r>
            <a:endParaRPr lang="sv-SE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2FB7D7B-8957-5204-03B1-86D191CEA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69" y="4437112"/>
            <a:ext cx="3329073" cy="1871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7327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6773720-A5D0-4F10-9552-B006423C4E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FD650-1DA6-489C-A701-877EFE4CD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6F6BBA-4C9B-424A-A4D4-0483BBBDD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07330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8CC94FB-34EE-4D3E-AF44-ECC3650D59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FC9E9-2C6D-4C0B-ADD5-0076A2910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8659E5-4932-4951-A4D5-C290728E4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37848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EF50F4-B307-82CF-CC69-06D9FEF2E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dflklökb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F0811E-8B1B-925D-0CED-AB7078EBA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144790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A9BDB-1EB2-F9EE-14F8-7F057D7A7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E7216B1-A1E6-DCF8-4DA9-B17FA1EB6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dflklökb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94FBCC-750D-500A-2DA0-37FD9679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402174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4145538" y="2702807"/>
            <a:ext cx="6845616" cy="1440000"/>
          </a:xfrm>
        </p:spPr>
        <p:txBody>
          <a:bodyPr/>
          <a:lstStyle/>
          <a:p>
            <a:pPr algn="ctr"/>
            <a:r>
              <a:rPr lang="sv-SE" dirty="0">
                <a:solidFill>
                  <a:schemeClr val="tx1"/>
                </a:solidFill>
              </a:rPr>
              <a:t>Bilder - Blandat</a:t>
            </a:r>
          </a:p>
        </p:txBody>
      </p:sp>
      <p:pic>
        <p:nvPicPr>
          <p:cNvPr id="4" name="Picture 3" descr="A person sitting at a desk with a computer and a hat&#10;&#10;Description automatically generated">
            <a:extLst>
              <a:ext uri="{FF2B5EF4-FFF2-40B4-BE49-F238E27FC236}">
                <a16:creationId xmlns:a16="http://schemas.microsoft.com/office/drawing/2014/main" id="{141A74BA-C38E-105D-78B4-DAE676FE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843" y="4968798"/>
            <a:ext cx="2160527" cy="1440000"/>
          </a:xfrm>
          <a:prstGeom prst="rect">
            <a:avLst/>
          </a:prstGeom>
        </p:spPr>
      </p:pic>
      <p:pic>
        <p:nvPicPr>
          <p:cNvPr id="8" name="Picture 7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BFCAB067-ADB5-9EEC-A3BE-CDC4BFBDDD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28" y="4968798"/>
            <a:ext cx="2160527" cy="1440000"/>
          </a:xfrm>
          <a:prstGeom prst="rect">
            <a:avLst/>
          </a:prstGeom>
        </p:spPr>
      </p:pic>
      <p:pic>
        <p:nvPicPr>
          <p:cNvPr id="11" name="Picture 10" descr="A person wearing headphones and typing on a keyboard&#10;&#10;Description automatically generated">
            <a:extLst>
              <a:ext uri="{FF2B5EF4-FFF2-40B4-BE49-F238E27FC236}">
                <a16:creationId xmlns:a16="http://schemas.microsoft.com/office/drawing/2014/main" id="{E641969B-7392-E2D4-D95E-24FFE26E96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901" y="3391791"/>
            <a:ext cx="2160527" cy="1440000"/>
          </a:xfrm>
          <a:prstGeom prst="rect">
            <a:avLst/>
          </a:prstGeom>
        </p:spPr>
      </p:pic>
      <p:pic>
        <p:nvPicPr>
          <p:cNvPr id="17" name="Picture 16" descr="A person using a computer&#10;&#10;Description automatically generated">
            <a:extLst>
              <a:ext uri="{FF2B5EF4-FFF2-40B4-BE49-F238E27FC236}">
                <a16:creationId xmlns:a16="http://schemas.microsoft.com/office/drawing/2014/main" id="{849098E8-A36B-4CAE-F00C-000262B059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29" y="3402959"/>
            <a:ext cx="2160527" cy="1440000"/>
          </a:xfrm>
          <a:prstGeom prst="rect">
            <a:avLst/>
          </a:prstGeom>
        </p:spPr>
      </p:pic>
      <p:pic>
        <p:nvPicPr>
          <p:cNvPr id="19" name="Picture 18" descr="A person sitting at a desk with multiple computers&#10;&#10;Description automatically generated">
            <a:extLst>
              <a:ext uri="{FF2B5EF4-FFF2-40B4-BE49-F238E27FC236}">
                <a16:creationId xmlns:a16="http://schemas.microsoft.com/office/drawing/2014/main" id="{EBB81642-EE88-4D1C-C187-0C998B4AE5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65" y="1837120"/>
            <a:ext cx="2210735" cy="1440000"/>
          </a:xfrm>
          <a:prstGeom prst="rect">
            <a:avLst/>
          </a:prstGeom>
        </p:spPr>
      </p:pic>
      <p:pic>
        <p:nvPicPr>
          <p:cNvPr id="26" name="Picture 25" descr="A person sitting at a desk with a keyboard and a phone&#10;&#10;Description automatically generated">
            <a:extLst>
              <a:ext uri="{FF2B5EF4-FFF2-40B4-BE49-F238E27FC236}">
                <a16:creationId xmlns:a16="http://schemas.microsoft.com/office/drawing/2014/main" id="{B4E3B674-1071-8022-C24E-E87C1D2B24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798" y="270639"/>
            <a:ext cx="2160527" cy="1440000"/>
          </a:xfrm>
          <a:prstGeom prst="rect">
            <a:avLst/>
          </a:prstGeom>
        </p:spPr>
      </p:pic>
      <p:pic>
        <p:nvPicPr>
          <p:cNvPr id="36" name="Picture 35" descr="A pair of hands typing on a computer&#10;&#10;Description automatically generated">
            <a:extLst>
              <a:ext uri="{FF2B5EF4-FFF2-40B4-BE49-F238E27FC236}">
                <a16:creationId xmlns:a16="http://schemas.microsoft.com/office/drawing/2014/main" id="{7B3DCC3A-0517-D2FC-9CC2-E446865946D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610" y="270639"/>
            <a:ext cx="2160527" cy="1440000"/>
          </a:xfrm>
          <a:prstGeom prst="rect">
            <a:avLst/>
          </a:prstGeom>
        </p:spPr>
      </p:pic>
      <p:pic>
        <p:nvPicPr>
          <p:cNvPr id="38" name="Picture 37" descr="A person typing on a keyboard&#10;&#10;Description automatically generated">
            <a:extLst>
              <a:ext uri="{FF2B5EF4-FFF2-40B4-BE49-F238E27FC236}">
                <a16:creationId xmlns:a16="http://schemas.microsoft.com/office/drawing/2014/main" id="{02A7B0D1-DD18-2276-B36E-C8DF433ADB2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945" y="270639"/>
            <a:ext cx="2626109" cy="1440000"/>
          </a:xfrm>
          <a:prstGeom prst="rect">
            <a:avLst/>
          </a:prstGeom>
        </p:spPr>
      </p:pic>
      <p:pic>
        <p:nvPicPr>
          <p:cNvPr id="40" name="Picture 39" descr="A person typing on a keyboard&#10;&#10;Description automatically generated">
            <a:extLst>
              <a:ext uri="{FF2B5EF4-FFF2-40B4-BE49-F238E27FC236}">
                <a16:creationId xmlns:a16="http://schemas.microsoft.com/office/drawing/2014/main" id="{25695719-EC36-E5FD-8DB9-ADE2346F50F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061" y="3391791"/>
            <a:ext cx="2160527" cy="1440000"/>
          </a:xfrm>
          <a:prstGeom prst="rect">
            <a:avLst/>
          </a:prstGeom>
        </p:spPr>
      </p:pic>
      <p:pic>
        <p:nvPicPr>
          <p:cNvPr id="42" name="Picture 41" descr="A group of men sitting on a couch&#10;&#10;Description automatically generated">
            <a:extLst>
              <a:ext uri="{FF2B5EF4-FFF2-40B4-BE49-F238E27FC236}">
                <a16:creationId xmlns:a16="http://schemas.microsoft.com/office/drawing/2014/main" id="{4221E71C-432D-8537-FFF5-508A9FA8268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873" y="1821553"/>
            <a:ext cx="2374493" cy="1440000"/>
          </a:xfrm>
          <a:prstGeom prst="rect">
            <a:avLst/>
          </a:prstGeom>
        </p:spPr>
      </p:pic>
      <p:pic>
        <p:nvPicPr>
          <p:cNvPr id="44" name="Picture 43" descr="A group of people sitting around a round table&#10;&#10;Description automatically generated">
            <a:extLst>
              <a:ext uri="{FF2B5EF4-FFF2-40B4-BE49-F238E27FC236}">
                <a16:creationId xmlns:a16="http://schemas.microsoft.com/office/drawing/2014/main" id="{3363DF34-BC2A-439E-3C19-46A0F814B96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70" y="270639"/>
            <a:ext cx="2160527" cy="1440000"/>
          </a:xfrm>
          <a:prstGeom prst="rect">
            <a:avLst/>
          </a:prstGeom>
        </p:spPr>
      </p:pic>
      <p:pic>
        <p:nvPicPr>
          <p:cNvPr id="46" name="Picture 45" descr="A group of men sitting on a couch&#10;&#10;Description automatically generated">
            <a:extLst>
              <a:ext uri="{FF2B5EF4-FFF2-40B4-BE49-F238E27FC236}">
                <a16:creationId xmlns:a16="http://schemas.microsoft.com/office/drawing/2014/main" id="{C2B5CE89-6627-6DD8-9182-16A33E9AFE5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0157" y="-7066259"/>
            <a:ext cx="2160527" cy="1440000"/>
          </a:xfrm>
          <a:prstGeom prst="rect">
            <a:avLst/>
          </a:prstGeom>
        </p:spPr>
      </p:pic>
      <p:pic>
        <p:nvPicPr>
          <p:cNvPr id="48" name="Picture 47" descr="A group of people sitting on stairs&#10;&#10;Description automatically generated">
            <a:extLst>
              <a:ext uri="{FF2B5EF4-FFF2-40B4-BE49-F238E27FC236}">
                <a16:creationId xmlns:a16="http://schemas.microsoft.com/office/drawing/2014/main" id="{53E38EE0-1FBB-7C71-D3C3-88192A7D9DB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267" y="1822595"/>
            <a:ext cx="1854792" cy="1440000"/>
          </a:xfrm>
          <a:prstGeom prst="rect">
            <a:avLst/>
          </a:prstGeom>
        </p:spPr>
      </p:pic>
      <p:pic>
        <p:nvPicPr>
          <p:cNvPr id="50" name="Picture 49" descr="A group of people sitting on a couch&#10;&#10;Description automatically generated">
            <a:extLst>
              <a:ext uri="{FF2B5EF4-FFF2-40B4-BE49-F238E27FC236}">
                <a16:creationId xmlns:a16="http://schemas.microsoft.com/office/drawing/2014/main" id="{221C56DA-B5E2-CF69-F5DE-114D4E44713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153" y="270639"/>
            <a:ext cx="2160527" cy="1440000"/>
          </a:xfrm>
          <a:prstGeom prst="rect">
            <a:avLst/>
          </a:prstGeom>
        </p:spPr>
      </p:pic>
      <p:pic>
        <p:nvPicPr>
          <p:cNvPr id="52" name="Picture 51" descr="A group of people sitting on stairs&#10;&#10;Description automatically generated">
            <a:extLst>
              <a:ext uri="{FF2B5EF4-FFF2-40B4-BE49-F238E27FC236}">
                <a16:creationId xmlns:a16="http://schemas.microsoft.com/office/drawing/2014/main" id="{D2881FCE-2F40-6687-D4D8-8C4CCF04C93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206" y="1822595"/>
            <a:ext cx="2072467" cy="1440000"/>
          </a:xfrm>
          <a:prstGeom prst="rect">
            <a:avLst/>
          </a:prstGeom>
        </p:spPr>
      </p:pic>
      <p:pic>
        <p:nvPicPr>
          <p:cNvPr id="54" name="Picture 53" descr="A person in a purple shirt&#10;&#10;Description automatically generated">
            <a:extLst>
              <a:ext uri="{FF2B5EF4-FFF2-40B4-BE49-F238E27FC236}">
                <a16:creationId xmlns:a16="http://schemas.microsoft.com/office/drawing/2014/main" id="{4CC74D3A-CEE8-87D2-1C6E-9E12C920468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221" y="3398876"/>
            <a:ext cx="2160527" cy="1440000"/>
          </a:xfrm>
          <a:prstGeom prst="rect">
            <a:avLst/>
          </a:prstGeom>
        </p:spPr>
      </p:pic>
      <p:pic>
        <p:nvPicPr>
          <p:cNvPr id="56" name="Picture 55" descr="A person in a purple sweater looking at a group of people sitting on a couch&#10;&#10;Description automatically generated">
            <a:extLst>
              <a:ext uri="{FF2B5EF4-FFF2-40B4-BE49-F238E27FC236}">
                <a16:creationId xmlns:a16="http://schemas.microsoft.com/office/drawing/2014/main" id="{D135CE3A-9202-449B-0268-FF684A46198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451" y="1823455"/>
            <a:ext cx="1760669" cy="1440000"/>
          </a:xfrm>
          <a:prstGeom prst="rect">
            <a:avLst/>
          </a:prstGeom>
        </p:spPr>
      </p:pic>
      <p:pic>
        <p:nvPicPr>
          <p:cNvPr id="64" name="Picture 63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C97B4455-416E-BA90-2D08-C2D0E7104846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843" y="3391791"/>
            <a:ext cx="2664065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919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symbol&#10;&#10;Description automatically generated">
            <a:extLst>
              <a:ext uri="{FF2B5EF4-FFF2-40B4-BE49-F238E27FC236}">
                <a16:creationId xmlns:a16="http://schemas.microsoft.com/office/drawing/2014/main" id="{8168530E-F2DC-A5CF-C661-9DFBCB19B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020" y="861654"/>
            <a:ext cx="8487960" cy="513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51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22F7EE65-8629-CA31-52C1-26080FBC2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640" y="2636912"/>
            <a:ext cx="6096851" cy="129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46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ECEF4-C03C-57DA-028A-7CB94B1B9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55A0657-BBBC-0D51-337F-CF946B9A9C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88" y="1790816"/>
            <a:ext cx="10512424" cy="1710192"/>
          </a:xfrm>
        </p:spPr>
        <p:txBody>
          <a:bodyPr>
            <a:normAutofit fontScale="90000"/>
          </a:bodyPr>
          <a:lstStyle/>
          <a:p>
            <a:r>
              <a:rPr lang="en-US"/>
              <a:t>Konsulter</a:t>
            </a:r>
            <a:br>
              <a:rPr lang="en-US"/>
            </a:br>
            <a:r>
              <a:rPr lang="en-US" sz="2000"/>
              <a:t> </a:t>
            </a:r>
            <a:r>
              <a:rPr lang="en-US" sz="2700"/>
              <a:t> </a:t>
            </a:r>
            <a:br>
              <a:rPr lang="en-US" sz="4900"/>
            </a:br>
            <a:r>
              <a:rPr lang="en-US" sz="4000"/>
              <a:t>Kundanpassad systemutveckling</a:t>
            </a:r>
            <a:endParaRPr lang="sv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874783-00E6-EAB5-56B0-CAF030025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08" y="3907542"/>
            <a:ext cx="4680520" cy="1656184"/>
          </a:xfrm>
        </p:spPr>
        <p:txBody>
          <a:bodyPr>
            <a:noAutofit/>
          </a:bodyPr>
          <a:lstStyle/>
          <a:p>
            <a:pPr algn="l"/>
            <a:r>
              <a:rPr lang="en-US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S</a:t>
            </a:r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tockholm</a:t>
            </a:r>
          </a:p>
          <a:p>
            <a:pPr algn="l"/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Örebro</a:t>
            </a:r>
          </a:p>
          <a:p>
            <a:pPr algn="l"/>
            <a:r>
              <a:rPr lang="sv-SE" sz="2800" b="1">
                <a:solidFill>
                  <a:schemeClr val="bg1">
                    <a:lumMod val="90000"/>
                  </a:schemeClr>
                </a:solidFill>
                <a:latin typeface="+mj-lt"/>
              </a:rPr>
              <a:t>Linköping</a:t>
            </a:r>
            <a:endParaRPr lang="sv-SE" sz="2800" b="1" dirty="0">
              <a:solidFill>
                <a:schemeClr val="bg1">
                  <a:lumMod val="90000"/>
                </a:schemeClr>
              </a:solidFill>
              <a:latin typeface="+mj-lt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FB5B58E-8042-6914-7832-9FE836981768}"/>
              </a:ext>
            </a:extLst>
          </p:cNvPr>
          <p:cNvSpPr txBox="1">
            <a:spLocks/>
          </p:cNvSpPr>
          <p:nvPr/>
        </p:nvSpPr>
        <p:spPr>
          <a:xfrm>
            <a:off x="479376" y="5643483"/>
            <a:ext cx="6480720" cy="64807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>
                <a:solidFill>
                  <a:srgbClr val="F68B1F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www.activesolution.se</a:t>
            </a:r>
            <a:endParaRPr lang="sv-SE" sz="2800" b="1" dirty="0">
              <a:solidFill>
                <a:schemeClr val="bg1">
                  <a:lumMod val="90000"/>
                </a:schemeClr>
              </a:solidFill>
              <a:latin typeface="+mj-lt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B5488BE-D6E2-2E7B-F16C-7AEC24417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4884415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372B6571-9209-AE84-EDF2-945F217E5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3876303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2556B82F-CB96-0747-6253-469CE2288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4390558"/>
            <a:ext cx="471036" cy="47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9773B20-CD86-71FD-B5E6-089A5349D3CE}"/>
              </a:ext>
            </a:extLst>
          </p:cNvPr>
          <p:cNvSpPr txBox="1"/>
          <p:nvPr/>
        </p:nvSpPr>
        <p:spPr>
          <a:xfrm>
            <a:off x="390972" y="6258798"/>
            <a:ext cx="30243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sz="1600" b="1">
                <a:solidFill>
                  <a:srgbClr val="F68B1F"/>
                </a:solidFill>
                <a:latin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github.com/ActiveLogin</a:t>
            </a:r>
            <a:endParaRPr lang="sv-SE" sz="1400" b="1">
              <a:solidFill>
                <a:srgbClr val="F68B1F"/>
              </a:solidFill>
              <a:latin typeface="+mj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5B68D15-78E7-95B6-216F-2C1DB94D84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79" b="32038"/>
          <a:stretch/>
        </p:blipFill>
        <p:spPr bwMode="auto">
          <a:xfrm>
            <a:off x="3127276" y="6229805"/>
            <a:ext cx="664468" cy="328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5787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Logotype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020" y="4220775"/>
            <a:ext cx="1977467" cy="198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2" y="1844824"/>
            <a:ext cx="3438279" cy="198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028" y="1887407"/>
            <a:ext cx="3414933" cy="19800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20775"/>
            <a:ext cx="1977467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552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9788" y="1035629"/>
            <a:ext cx="10512424" cy="1710192"/>
          </a:xfrm>
        </p:spPr>
        <p:txBody>
          <a:bodyPr>
            <a:normAutofit/>
          </a:bodyPr>
          <a:lstStyle/>
          <a:p>
            <a:r>
              <a:rPr lang="en-US" sz="72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7200" b="1">
                <a:latin typeface="Segoe UI" panose="020B0502040204020203" pitchFamily="34" charset="0"/>
                <a:cs typeface="Segoe UI" panose="020B0502040204020203" pitchFamily="34" charset="0"/>
              </a:rPr>
              <a:t>&gt; htm</a:t>
            </a:r>
            <a:r>
              <a:rPr lang="en-US" sz="72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endParaRPr lang="sv-SE" sz="7200" b="1" dirty="0">
              <a:solidFill>
                <a:srgbClr val="3D72D7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2800" y="2984866"/>
            <a:ext cx="10512424" cy="948190"/>
          </a:xfrm>
        </p:spPr>
        <p:txBody>
          <a:bodyPr>
            <a:normAutofit/>
          </a:bodyPr>
          <a:lstStyle/>
          <a:p>
            <a:r>
              <a:rPr lang="en-US" sz="3600"/>
              <a:t> gör tråkiga system roliga</a:t>
            </a:r>
            <a:endParaRPr lang="sv-SE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sv-SE"/>
              <a:t>Fredrik Johnsson</a:t>
            </a:r>
            <a:endParaRPr lang="sv-S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sv-SE" u="sng">
                <a:solidFill>
                  <a:schemeClr val="tx2">
                    <a:lumMod val="60000"/>
                    <a:lumOff val="40000"/>
                  </a:schemeClr>
                </a:solidFill>
              </a:rPr>
              <a:t>fredrik.johnsson@activesolution.se</a:t>
            </a:r>
            <a:br>
              <a:rPr lang="sv-SE" u="sng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sv-SE">
                <a:solidFill>
                  <a:schemeClr val="tx2">
                    <a:lumMod val="60000"/>
                    <a:lumOff val="40000"/>
                  </a:schemeClr>
                </a:solidFill>
              </a:rPr>
              <a:t>         </a:t>
            </a:r>
            <a:r>
              <a:rPr lang="en-US"/>
              <a:t>@Fredde_Johnsson</a:t>
            </a:r>
            <a:br>
              <a:rPr lang="en-US"/>
            </a:br>
            <a:r>
              <a:rPr lang="sv-SE"/>
              <a:t>    </a:t>
            </a:r>
            <a:r>
              <a:rPr lang="sv-SE" sz="1800"/>
              <a:t> </a:t>
            </a:r>
            <a:r>
              <a:rPr lang="sv-SE"/>
              <a:t>@freddejohnsson.bsky.social</a:t>
            </a:r>
            <a:endParaRPr lang="sv-SE" dirty="0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BF11180-3AB1-EEE7-A116-B96F5E82E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488" y="5315536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3F8E5E51-4C41-5554-EEFF-3FEA8B031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416" y="5315536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B93A683-01C5-5FD2-2917-ACD3306F5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09" y="5712506"/>
            <a:ext cx="288000" cy="28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A2C51640-EF1F-9259-21B7-4AA52237C0FA}"/>
              </a:ext>
            </a:extLst>
          </p:cNvPr>
          <p:cNvSpPr txBox="1">
            <a:spLocks/>
          </p:cNvSpPr>
          <p:nvPr/>
        </p:nvSpPr>
        <p:spPr>
          <a:xfrm>
            <a:off x="8382024" y="2984866"/>
            <a:ext cx="2898552" cy="94819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Vivaldi" panose="03020602050506090804" pitchFamily="66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FF00"/>
                </a:solidFill>
              </a:rPr>
              <a:t> att bygga…</a:t>
            </a:r>
            <a:endParaRPr lang="sv-SE" sz="3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163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4921B-8CF4-4D2F-D642-C9536308F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B2440D1-CF28-77A7-A807-FDBD4B34B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är det?</a:t>
            </a:r>
            <a:endParaRPr lang="sv-SE" sz="4000" dirty="0"/>
          </a:p>
        </p:txBody>
      </p:sp>
      <p:pic>
        <p:nvPicPr>
          <p:cNvPr id="2" name="Picture 1" descr="A blue and white symbol&#10;&#10;Description automatically generated">
            <a:extLst>
              <a:ext uri="{FF2B5EF4-FFF2-40B4-BE49-F238E27FC236}">
                <a16:creationId xmlns:a16="http://schemas.microsoft.com/office/drawing/2014/main" id="{51CADB1C-36E0-1706-E487-2F9E367F33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D80896-553A-B2E8-76EC-D89FC1A4F6C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914" t="-5661" r="-1781" b="-5661"/>
          <a:stretch/>
        </p:blipFill>
        <p:spPr>
          <a:xfrm>
            <a:off x="839416" y="2990502"/>
            <a:ext cx="6552728" cy="2958778"/>
          </a:xfrm>
          <a:custGeom>
            <a:avLst/>
            <a:gdLst>
              <a:gd name="connsiteX0" fmla="*/ 0 w 6552728"/>
              <a:gd name="connsiteY0" fmla="*/ 0 h 2958778"/>
              <a:gd name="connsiteX1" fmla="*/ 6552728 w 6552728"/>
              <a:gd name="connsiteY1" fmla="*/ 0 h 2958778"/>
              <a:gd name="connsiteX2" fmla="*/ 6552728 w 6552728"/>
              <a:gd name="connsiteY2" fmla="*/ 2958778 h 2958778"/>
              <a:gd name="connsiteX3" fmla="*/ 0 w 6552728"/>
              <a:gd name="connsiteY3" fmla="*/ 2958778 h 2958778"/>
              <a:gd name="connsiteX4" fmla="*/ 0 w 6552728"/>
              <a:gd name="connsiteY4" fmla="*/ 0 h 2958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2728" h="2958778" fill="none" extrusionOk="0">
                <a:moveTo>
                  <a:pt x="0" y="0"/>
                </a:moveTo>
                <a:cubicBezTo>
                  <a:pt x="948052" y="-49533"/>
                  <a:pt x="3677003" y="-14809"/>
                  <a:pt x="6552728" y="0"/>
                </a:cubicBezTo>
                <a:cubicBezTo>
                  <a:pt x="6640367" y="1378351"/>
                  <a:pt x="6480049" y="1572455"/>
                  <a:pt x="6552728" y="2958778"/>
                </a:cubicBezTo>
                <a:cubicBezTo>
                  <a:pt x="4922554" y="2910547"/>
                  <a:pt x="965366" y="3043233"/>
                  <a:pt x="0" y="2958778"/>
                </a:cubicBezTo>
                <a:cubicBezTo>
                  <a:pt x="-38581" y="1885666"/>
                  <a:pt x="63341" y="306416"/>
                  <a:pt x="0" y="0"/>
                </a:cubicBezTo>
                <a:close/>
              </a:path>
              <a:path w="6552728" h="2958778" stroke="0" extrusionOk="0">
                <a:moveTo>
                  <a:pt x="0" y="0"/>
                </a:moveTo>
                <a:cubicBezTo>
                  <a:pt x="1840388" y="118645"/>
                  <a:pt x="3849550" y="116012"/>
                  <a:pt x="6552728" y="0"/>
                </a:cubicBezTo>
                <a:cubicBezTo>
                  <a:pt x="6419846" y="716398"/>
                  <a:pt x="6637679" y="2125943"/>
                  <a:pt x="6552728" y="2958778"/>
                </a:cubicBezTo>
                <a:cubicBezTo>
                  <a:pt x="4486112" y="3093378"/>
                  <a:pt x="2630342" y="2801582"/>
                  <a:pt x="0" y="2958778"/>
                </a:cubicBezTo>
                <a:cubicBezTo>
                  <a:pt x="-20187" y="2580198"/>
                  <a:pt x="-152480" y="771714"/>
                  <a:pt x="0" y="0"/>
                </a:cubicBezTo>
                <a:close/>
              </a:path>
            </a:pathLst>
          </a:custGeom>
          <a:solidFill>
            <a:schemeClr val="tx1"/>
          </a:solidFill>
          <a:ln cap="sq"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04ABC51-828F-F75B-8BF4-C7EA142DA6B3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5"/>
              </a:rPr>
              <a:t>https://htmx.org/</a:t>
            </a:r>
            <a:r>
              <a:rPr lang="sv-SE"/>
              <a:t> 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41E78CD-7005-6A88-4334-1CB6A46B21F6}"/>
              </a:ext>
            </a:extLst>
          </p:cNvPr>
          <p:cNvSpPr/>
          <p:nvPr/>
        </p:nvSpPr>
        <p:spPr>
          <a:xfrm>
            <a:off x="983432" y="5326255"/>
            <a:ext cx="5976664" cy="38621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4" name="Content Placeholder 1">
            <a:extLst>
              <a:ext uri="{FF2B5EF4-FFF2-40B4-BE49-F238E27FC236}">
                <a16:creationId xmlns:a16="http://schemas.microsoft.com/office/drawing/2014/main" id="{B2F4E224-305C-54B6-0A44-430BA93B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2425"/>
            <a:ext cx="10515600" cy="4392612"/>
          </a:xfrm>
        </p:spPr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En man vid namn </a:t>
            </a:r>
            <a:r>
              <a:rPr lang="en-US" sz="3200" b="1" kern="1200">
                <a:solidFill>
                  <a:srgbClr val="31CC43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Carson Gross 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tröttnade och </a:t>
            </a:r>
            <a:b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</a:b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med nedan motivation byggde htmx: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82562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2176B0-337A-56D8-CC5C-1BB72829F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44C32625-4335-0C1C-40DE-532A8CAA2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/>
              <a:t>Det ska visst ge vissa möjligheter att göra HTML</a:t>
            </a:r>
            <a:br>
              <a:rPr lang="en-US"/>
            </a:br>
            <a:r>
              <a:rPr lang="en-US"/>
              <a:t>lite smartare, iallafall om man läser: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D52F32-17F1-06B7-5A46-2D91F995B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men på riktigt… vad är det?</a:t>
            </a:r>
            <a:endParaRPr lang="sv-SE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B0F38A-DBE6-CCB4-EBAD-35B3B68E30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194" t="-10144" r="-1377" b="-15841"/>
          <a:stretch/>
        </p:blipFill>
        <p:spPr>
          <a:xfrm>
            <a:off x="839416" y="2936854"/>
            <a:ext cx="7488832" cy="1788290"/>
          </a:xfrm>
          <a:custGeom>
            <a:avLst/>
            <a:gdLst>
              <a:gd name="connsiteX0" fmla="*/ 0 w 7488832"/>
              <a:gd name="connsiteY0" fmla="*/ 0 h 1788290"/>
              <a:gd name="connsiteX1" fmla="*/ 7488832 w 7488832"/>
              <a:gd name="connsiteY1" fmla="*/ 0 h 1788290"/>
              <a:gd name="connsiteX2" fmla="*/ 7488832 w 7488832"/>
              <a:gd name="connsiteY2" fmla="*/ 1788290 h 1788290"/>
              <a:gd name="connsiteX3" fmla="*/ 0 w 7488832"/>
              <a:gd name="connsiteY3" fmla="*/ 1788290 h 1788290"/>
              <a:gd name="connsiteX4" fmla="*/ 0 w 7488832"/>
              <a:gd name="connsiteY4" fmla="*/ 0 h 1788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88832" h="1788290" fill="none" extrusionOk="0">
                <a:moveTo>
                  <a:pt x="0" y="0"/>
                </a:moveTo>
                <a:cubicBezTo>
                  <a:pt x="2913997" y="-49533"/>
                  <a:pt x="4519655" y="-14809"/>
                  <a:pt x="7488832" y="0"/>
                </a:cubicBezTo>
                <a:cubicBezTo>
                  <a:pt x="7589209" y="597090"/>
                  <a:pt x="7509926" y="1560118"/>
                  <a:pt x="7488832" y="1788290"/>
                </a:cubicBezTo>
                <a:cubicBezTo>
                  <a:pt x="6139355" y="1740059"/>
                  <a:pt x="1807812" y="1872745"/>
                  <a:pt x="0" y="1788290"/>
                </a:cubicBezTo>
                <a:cubicBezTo>
                  <a:pt x="7222" y="905798"/>
                  <a:pt x="11577" y="696613"/>
                  <a:pt x="0" y="0"/>
                </a:cubicBezTo>
                <a:close/>
              </a:path>
              <a:path w="7488832" h="1788290" stroke="0" extrusionOk="0">
                <a:moveTo>
                  <a:pt x="0" y="0"/>
                </a:moveTo>
                <a:cubicBezTo>
                  <a:pt x="2308463" y="118645"/>
                  <a:pt x="5815440" y="116012"/>
                  <a:pt x="7488832" y="0"/>
                </a:cubicBezTo>
                <a:cubicBezTo>
                  <a:pt x="7606125" y="350560"/>
                  <a:pt x="7627511" y="1429430"/>
                  <a:pt x="7488832" y="1788290"/>
                </a:cubicBezTo>
                <a:cubicBezTo>
                  <a:pt x="4954063" y="1922890"/>
                  <a:pt x="2723790" y="1631094"/>
                  <a:pt x="0" y="1788290"/>
                </a:cubicBezTo>
                <a:cubicBezTo>
                  <a:pt x="-93576" y="1567679"/>
                  <a:pt x="-147377" y="416489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7712750C-F003-D441-3588-8F19A81FEA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DCA0EF-302A-E074-D881-B07BBD527790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98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232051-9361-AB27-BDFB-285B9D3C33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772BF6C-FDCB-9057-D0C2-5BD3AAB87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hur då?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05931D7E-3EEE-AF7F-983D-E71A2F7747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DB3C0E-249B-3953-4A1A-0A940353459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183" t="-5593" r="1634" b="-2970"/>
          <a:stretch/>
        </p:blipFill>
        <p:spPr>
          <a:xfrm>
            <a:off x="910209" y="2968858"/>
            <a:ext cx="7634063" cy="3340462"/>
          </a:xfrm>
          <a:custGeom>
            <a:avLst/>
            <a:gdLst>
              <a:gd name="connsiteX0" fmla="*/ 0 w 7634063"/>
              <a:gd name="connsiteY0" fmla="*/ 0 h 3340462"/>
              <a:gd name="connsiteX1" fmla="*/ 7634063 w 7634063"/>
              <a:gd name="connsiteY1" fmla="*/ 0 h 3340462"/>
              <a:gd name="connsiteX2" fmla="*/ 7634063 w 7634063"/>
              <a:gd name="connsiteY2" fmla="*/ 3340462 h 3340462"/>
              <a:gd name="connsiteX3" fmla="*/ 0 w 7634063"/>
              <a:gd name="connsiteY3" fmla="*/ 3340462 h 3340462"/>
              <a:gd name="connsiteX4" fmla="*/ 0 w 7634063"/>
              <a:gd name="connsiteY4" fmla="*/ 0 h 3340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4063" h="3340462" fill="none" extrusionOk="0">
                <a:moveTo>
                  <a:pt x="0" y="0"/>
                </a:moveTo>
                <a:cubicBezTo>
                  <a:pt x="3486484" y="-49533"/>
                  <a:pt x="4526319" y="-14809"/>
                  <a:pt x="7634063" y="0"/>
                </a:cubicBezTo>
                <a:cubicBezTo>
                  <a:pt x="7721702" y="955111"/>
                  <a:pt x="7561384" y="1987696"/>
                  <a:pt x="7634063" y="3340462"/>
                </a:cubicBezTo>
                <a:cubicBezTo>
                  <a:pt x="6260201" y="3292231"/>
                  <a:pt x="3135809" y="3424917"/>
                  <a:pt x="0" y="3340462"/>
                </a:cubicBezTo>
                <a:cubicBezTo>
                  <a:pt x="-38581" y="2778656"/>
                  <a:pt x="63341" y="350306"/>
                  <a:pt x="0" y="0"/>
                </a:cubicBezTo>
                <a:close/>
              </a:path>
              <a:path w="7634063" h="3340462" stroke="0" extrusionOk="0">
                <a:moveTo>
                  <a:pt x="0" y="0"/>
                </a:moveTo>
                <a:cubicBezTo>
                  <a:pt x="2189081" y="118645"/>
                  <a:pt x="4731138" y="116012"/>
                  <a:pt x="7634063" y="0"/>
                </a:cubicBezTo>
                <a:cubicBezTo>
                  <a:pt x="7501181" y="1516882"/>
                  <a:pt x="7719014" y="2368783"/>
                  <a:pt x="7634063" y="3340462"/>
                </a:cubicBezTo>
                <a:cubicBezTo>
                  <a:pt x="6400864" y="3475062"/>
                  <a:pt x="1435319" y="3183266"/>
                  <a:pt x="0" y="3340462"/>
                </a:cubicBezTo>
                <a:cubicBezTo>
                  <a:pt x="-20187" y="2386964"/>
                  <a:pt x="-152480" y="750355"/>
                  <a:pt x="0" y="0"/>
                </a:cubicBez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40EAF0CE-7907-B44F-7222-6A8B2D156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Plocka in lib (~14kb) </a:t>
            </a:r>
            <a:endParaRPr lang="sv-SE">
              <a:effectLst/>
            </a:endParaRP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sz="2800" kern="1200">
                <a:solidFill>
                  <a:srgbClr val="FAFAFA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Till html lägg custom-attribut</a:t>
            </a:r>
            <a:endParaRPr lang="sv-S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C2A6F9-EE10-413B-DAB3-54F5828B990E}"/>
              </a:ext>
            </a:extLst>
          </p:cNvPr>
          <p:cNvSpPr txBox="1"/>
          <p:nvPr/>
        </p:nvSpPr>
        <p:spPr>
          <a:xfrm>
            <a:off x="4742" y="6488668"/>
            <a:ext cx="20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>
                <a:hlinkClick r:id="rId6"/>
              </a:rPr>
              <a:t>https://htmx.org/</a:t>
            </a:r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17850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4573C9-E3CE-1253-B73C-430270D4D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8E2943-90D4-C430-F0E3-9CF9B927A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Show me!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FBF36DFC-1BBA-9D2B-53ED-BDCECF5B44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048281-A41B-A587-AD58-1EC9777A4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4392612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Demo &lt;</a:t>
            </a: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Hello World Time</a:t>
            </a: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43543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18BB6B-C7DC-607C-1CA8-0008055FD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28BAB0-A58E-C09C-E212-5E2205C3F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hände?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0EFCB7FA-1C63-0CFC-2D4E-C66296DD22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72" y="2608818"/>
            <a:ext cx="1355812" cy="82018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8A05287-BAD3-57A9-3510-1F0816608BAA}"/>
              </a:ext>
            </a:extLst>
          </p:cNvPr>
          <p:cNvGrpSpPr/>
          <p:nvPr/>
        </p:nvGrpSpPr>
        <p:grpSpPr>
          <a:xfrm>
            <a:off x="838200" y="1733541"/>
            <a:ext cx="4752528" cy="2850408"/>
            <a:chOff x="983432" y="1876111"/>
            <a:chExt cx="4752528" cy="285040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59FA953-085B-8ED0-A0CB-BC7F5D7F80F3}"/>
                </a:ext>
              </a:extLst>
            </p:cNvPr>
            <p:cNvSpPr/>
            <p:nvPr/>
          </p:nvSpPr>
          <p:spPr>
            <a:xfrm>
              <a:off x="983432" y="1876111"/>
              <a:ext cx="4752528" cy="2850408"/>
            </a:xfrm>
            <a:prstGeom prst="roundRect">
              <a:avLst/>
            </a:prstGeom>
            <a:solidFill>
              <a:srgbClr val="3D72D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1573DB2-BC8E-1130-678D-16D179E09154}"/>
                </a:ext>
              </a:extLst>
            </p:cNvPr>
            <p:cNvSpPr txBox="1"/>
            <p:nvPr/>
          </p:nvSpPr>
          <p:spPr>
            <a:xfrm>
              <a:off x="1127448" y="2239486"/>
              <a:ext cx="4525598" cy="2123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&lt;html&gt;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&lt;h1 </a:t>
              </a:r>
              <a:r>
                <a:rPr lang="en-US" sz="2000">
                  <a:solidFill>
                    <a:srgbClr val="FFFF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hx-get=‘…’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&gt;</a:t>
              </a:r>
              <a:r>
                <a:rPr lang="en-US" sz="2000">
                  <a:solidFill>
                    <a:srgbClr val="FFC0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Örebro</a:t>
              </a:r>
              <a:r>
                <a:rPr lang="en-US" sz="20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&lt;/h1&gt;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bg1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    .</a:t>
              </a:r>
            </a:p>
            <a:p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&lt;/html&gt;</a:t>
              </a:r>
              <a:endParaRPr lang="sv-SE" sz="1400">
                <a:solidFill>
                  <a:schemeClr val="tx1">
                    <a:lumMod val="50000"/>
                    <a:lumOff val="50000"/>
                  </a:schemeClr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</p:txBody>
        </p:sp>
      </p:grpSp>
      <p:pic>
        <p:nvPicPr>
          <p:cNvPr id="1030" name="Picture 6">
            <a:extLst>
              <a:ext uri="{FF2B5EF4-FFF2-40B4-BE49-F238E27FC236}">
                <a16:creationId xmlns:a16="http://schemas.microsoft.com/office/drawing/2014/main" id="{C7ABC515-E4C7-45DA-3FE3-100C066A9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495" y="2733947"/>
            <a:ext cx="1354460" cy="135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2777CF27-1285-6D31-C426-17BC9887C281}"/>
              </a:ext>
            </a:extLst>
          </p:cNvPr>
          <p:cNvSpPr/>
          <p:nvPr/>
        </p:nvSpPr>
        <p:spPr>
          <a:xfrm>
            <a:off x="5630689" y="3014729"/>
            <a:ext cx="949444" cy="288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F154C28-7803-1A9B-5593-E8A3D2419C1C}"/>
              </a:ext>
            </a:extLst>
          </p:cNvPr>
          <p:cNvSpPr/>
          <p:nvPr/>
        </p:nvSpPr>
        <p:spPr>
          <a:xfrm>
            <a:off x="6600056" y="2168410"/>
            <a:ext cx="3528174" cy="198067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>
                <a:latin typeface="Cascadia Mono" panose="020B0609020000020004" pitchFamily="49" charset="0"/>
                <a:cs typeface="Cascadia Mono" panose="020B0609020000020004" pitchFamily="49" charset="0"/>
              </a:rPr>
              <a:t>SERVER </a:t>
            </a:r>
          </a:p>
          <a:p>
            <a:r>
              <a:rPr lang="en-US" sz="1100">
                <a:latin typeface="Cascadia Mono" panose="020B0609020000020004" pitchFamily="49" charset="0"/>
                <a:cs typeface="Cascadia Mono" panose="020B0609020000020004" pitchFamily="49" charset="0"/>
              </a:rPr>
              <a:t>ASP.NET Core Razor pages</a:t>
            </a:r>
            <a:endParaRPr lang="sv-SE" sz="110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F0103A-4BB5-9332-F375-BD0CD0A8DA64}"/>
              </a:ext>
            </a:extLst>
          </p:cNvPr>
          <p:cNvSpPr txBox="1"/>
          <p:nvPr/>
        </p:nvSpPr>
        <p:spPr>
          <a:xfrm>
            <a:off x="5832240" y="2768277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C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GET</a:t>
            </a:r>
            <a:endParaRPr lang="sv-SE">
              <a:solidFill>
                <a:srgbClr val="FFC000"/>
              </a:solidFill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pic>
        <p:nvPicPr>
          <p:cNvPr id="1032" name="Picture 8" descr="Kugghjul momentomvandlare ref.nr. 6212817 | Olsson Parts">
            <a:extLst>
              <a:ext uri="{FF2B5EF4-FFF2-40B4-BE49-F238E27FC236}">
                <a16:creationId xmlns:a16="http://schemas.microsoft.com/office/drawing/2014/main" id="{28911940-C6A1-4C16-5955-861624BDB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681" y="2960419"/>
            <a:ext cx="395215" cy="39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A0BE4918-5475-A26B-7209-2899559826EC}"/>
              </a:ext>
            </a:extLst>
          </p:cNvPr>
          <p:cNvSpPr/>
          <p:nvPr/>
        </p:nvSpPr>
        <p:spPr>
          <a:xfrm rot="10800000">
            <a:off x="5630213" y="3452757"/>
            <a:ext cx="1368158" cy="288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D6ECF0-8986-15E9-575D-5374E93F8220}"/>
              </a:ext>
            </a:extLst>
          </p:cNvPr>
          <p:cNvSpPr/>
          <p:nvPr/>
        </p:nvSpPr>
        <p:spPr>
          <a:xfrm>
            <a:off x="7029399" y="3446351"/>
            <a:ext cx="866802" cy="2944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Cascadia Mono" panose="020B0609020000020004" pitchFamily="49" charset="0"/>
                <a:cs typeface="Cascadia Mono" panose="020B0609020000020004" pitchFamily="49" charset="0"/>
              </a:rPr>
              <a:t>HTML</a:t>
            </a:r>
            <a:endParaRPr lang="sv-SE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871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1.85185E-6 L 0.04583 0.06319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48" y="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5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-0.13477 -2.59259E-6 C -0.19518 -2.59259E-6 -0.26953 -0.01828 -0.26953 -0.0331 L -0.26953 -0.0662 " pathEditMode="relative" rAng="0" ptsTypes="AAAA">
                                      <p:cBhvr>
                                        <p:cTn id="5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77" y="-3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1" grpId="1"/>
      <p:bldP spid="11" grpId="2"/>
      <p:bldP spid="13" grpId="0" animBg="1"/>
      <p:bldP spid="13" grpId="1" animBg="1"/>
      <p:bldP spid="12" grpId="0" animBg="1"/>
      <p:bldP spid="12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E14007-18DF-BB0B-82C3-B8E73757A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A45496-9FB1-76A0-BCE8-193305E40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300"/>
            <a:ext cx="11018440" cy="1331913"/>
          </a:xfrm>
        </p:spPr>
        <p:txBody>
          <a:bodyPr>
            <a:normAutofit/>
          </a:bodyPr>
          <a:lstStyle/>
          <a:p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40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4000" b="1"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en-US" sz="4000"/>
              <a:t>htm</a:t>
            </a:r>
            <a:r>
              <a:rPr lang="en-US" sz="4000">
                <a:solidFill>
                  <a:srgbClr val="3D72D7"/>
                </a:solidFill>
              </a:rPr>
              <a:t>x</a:t>
            </a:r>
            <a:r>
              <a:rPr lang="en-US" sz="4000"/>
              <a:t> – Vad kan det här ge oss?</a:t>
            </a:r>
            <a:endParaRPr lang="sv-SE" sz="4000" dirty="0"/>
          </a:p>
        </p:txBody>
      </p:sp>
      <p:pic>
        <p:nvPicPr>
          <p:cNvPr id="8" name="Picture 7" descr="A blue and white symbol&#10;&#10;Description automatically generated">
            <a:extLst>
              <a:ext uri="{FF2B5EF4-FFF2-40B4-BE49-F238E27FC236}">
                <a16:creationId xmlns:a16="http://schemas.microsoft.com/office/drawing/2014/main" id="{B5D888EC-EEEA-11BE-4289-009582FA37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2608818"/>
            <a:ext cx="3359696" cy="203240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306A45-C0FC-E694-BBA5-4F14A94DA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700"/>
            <a:ext cx="10515600" cy="1944339"/>
          </a:xfrm>
        </p:spPr>
        <p:txBody>
          <a:bodyPr/>
          <a:lstStyle/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bygger administrativa system, forms over data…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 Vi bygger inte spel</a:t>
            </a:r>
          </a:p>
          <a:p>
            <a:pPr marL="0" indent="0">
              <a:buNone/>
            </a:pPr>
            <a:r>
              <a:rPr lang="en-US" sz="2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800" b="1">
                <a:latin typeface="Segoe UI" panose="020B0502040204020203" pitchFamily="34" charset="0"/>
                <a:cs typeface="Segoe UI" panose="020B0502040204020203" pitchFamily="34" charset="0"/>
              </a:rPr>
              <a:t>&gt; Vi vill ha</a:t>
            </a:r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sv-S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043E65-FCEC-9AA9-B51A-4755EB513190}"/>
              </a:ext>
            </a:extLst>
          </p:cNvPr>
          <p:cNvSpPr txBox="1"/>
          <p:nvPr/>
        </p:nvSpPr>
        <p:spPr>
          <a:xfrm rot="20908701">
            <a:off x="1353048" y="4745122"/>
            <a:ext cx="27103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Click -&gt; action…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3686B6-9A9F-35E7-4D28-81C268796DBA}"/>
              </a:ext>
            </a:extLst>
          </p:cNvPr>
          <p:cNvSpPr txBox="1"/>
          <p:nvPr/>
        </p:nvSpPr>
        <p:spPr>
          <a:xfrm rot="20291065">
            <a:off x="4432753" y="3654445"/>
            <a:ext cx="15653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Polling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35EE30-65FE-7EE1-E516-49797E2D1F48}"/>
              </a:ext>
            </a:extLst>
          </p:cNvPr>
          <p:cNvSpPr txBox="1"/>
          <p:nvPr/>
        </p:nvSpPr>
        <p:spPr>
          <a:xfrm rot="18408594">
            <a:off x="3696958" y="5008252"/>
            <a:ext cx="3230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Realtidsuppdateringar?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F94E07-7CA4-4759-BE62-25865884B97A}"/>
              </a:ext>
            </a:extLst>
          </p:cNvPr>
          <p:cNvSpPr txBox="1"/>
          <p:nvPr/>
        </p:nvSpPr>
        <p:spPr>
          <a:xfrm rot="795345">
            <a:off x="6479698" y="5330895"/>
            <a:ext cx="35414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Skeleton -&gt; Lazy loading…</a:t>
            </a:r>
            <a:endParaRPr lang="sv-SE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5674C0-4A1D-E04B-33E9-9AAD30C23B6E}"/>
              </a:ext>
            </a:extLst>
          </p:cNvPr>
          <p:cNvSpPr txBox="1"/>
          <p:nvPr/>
        </p:nvSpPr>
        <p:spPr>
          <a:xfrm rot="1569623">
            <a:off x="7174158" y="4174747"/>
            <a:ext cx="1368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1800" b="1">
                <a:solidFill>
                  <a:srgbClr val="3D72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CRUD</a:t>
            </a:r>
            <a:endParaRPr lang="sv-S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755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</p:bldLst>
  </p:timing>
</p:sld>
</file>

<file path=ppt/theme/theme1.xml><?xml version="1.0" encoding="utf-8"?>
<a:theme xmlns:a="http://schemas.openxmlformats.org/drawingml/2006/main" name="Vit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2181DACD-A5DA-4CBD-AB8F-2D762EA86880}"/>
    </a:ext>
  </a:extLst>
</a:theme>
</file>

<file path=ppt/theme/theme2.xml><?xml version="1.0" encoding="utf-8"?>
<a:theme xmlns:a="http://schemas.openxmlformats.org/drawingml/2006/main" name="Svart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F43C05B6-9D91-48E6-920C-4BB944D871ED}"/>
    </a:ext>
  </a:extLst>
</a:theme>
</file>

<file path=ppt/theme/theme3.xml><?xml version="1.0" encoding="utf-8"?>
<a:theme xmlns:a="http://schemas.openxmlformats.org/drawingml/2006/main" name="Special">
  <a:themeElements>
    <a:clrScheme name="Active Solutions">
      <a:dk1>
        <a:srgbClr val="1E1E1E"/>
      </a:dk1>
      <a:lt1>
        <a:srgbClr val="FAFAFA"/>
      </a:lt1>
      <a:dk2>
        <a:srgbClr val="008BC3"/>
      </a:dk2>
      <a:lt2>
        <a:srgbClr val="ECECEB"/>
      </a:lt2>
      <a:accent1>
        <a:srgbClr val="008BC3"/>
      </a:accent1>
      <a:accent2>
        <a:srgbClr val="F68B1F"/>
      </a:accent2>
      <a:accent3>
        <a:srgbClr val="31CC43"/>
      </a:accent3>
      <a:accent4>
        <a:srgbClr val="F3D812"/>
      </a:accent4>
      <a:accent5>
        <a:srgbClr val="00709D"/>
      </a:accent5>
      <a:accent6>
        <a:srgbClr val="ECECEB"/>
      </a:accent6>
      <a:hlink>
        <a:srgbClr val="00709D"/>
      </a:hlink>
      <a:folHlink>
        <a:srgbClr val="00709D"/>
      </a:folHlink>
    </a:clrScheme>
    <a:fontScheme name="Active Solutio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e Solution - Powerpointmall.potx" id="{C4A27C25-AB89-4301-933D-933A64507113}" vid="{90C29405-D38D-4FED-9F2D-EB8A1512F6A0}"/>
    </a:ext>
  </a:extLst>
</a:theme>
</file>

<file path=ppt/theme/theme4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2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3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4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5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ppt/theme/themeOverride6.xml><?xml version="1.0" encoding="utf-8"?>
<a:themeOverride xmlns:a="http://schemas.openxmlformats.org/drawingml/2006/main">
  <a:clrScheme name="Active Solutions">
    <a:dk1>
      <a:srgbClr val="1E1E1E"/>
    </a:dk1>
    <a:lt1>
      <a:srgbClr val="FAFAFA"/>
    </a:lt1>
    <a:dk2>
      <a:srgbClr val="008BC3"/>
    </a:dk2>
    <a:lt2>
      <a:srgbClr val="ECECEB"/>
    </a:lt2>
    <a:accent1>
      <a:srgbClr val="008BC3"/>
    </a:accent1>
    <a:accent2>
      <a:srgbClr val="F68B1F"/>
    </a:accent2>
    <a:accent3>
      <a:srgbClr val="31CC43"/>
    </a:accent3>
    <a:accent4>
      <a:srgbClr val="F3D812"/>
    </a:accent4>
    <a:accent5>
      <a:srgbClr val="00709D"/>
    </a:accent5>
    <a:accent6>
      <a:srgbClr val="ECECEB"/>
    </a:accent6>
    <a:hlink>
      <a:srgbClr val="00709D"/>
    </a:hlink>
    <a:folHlink>
      <a:srgbClr val="00709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6B8BC2E0A0FA43BC277DEF12074746" ma:contentTypeVersion="4" ma:contentTypeDescription="Create a new document." ma:contentTypeScope="" ma:versionID="5610920a5932a55877bd659456085f54">
  <xsd:schema xmlns:xsd="http://www.w3.org/2001/XMLSchema" xmlns:xs="http://www.w3.org/2001/XMLSchema" xmlns:p="http://schemas.microsoft.com/office/2006/metadata/properties" xmlns:ns2="d4e450aa-b7c0-41d2-8cd0-c42841edd4b4" targetNamespace="http://schemas.microsoft.com/office/2006/metadata/properties" ma:root="true" ma:fieldsID="54259bf9d2a9e3678f34981281cf41db" ns2:_="">
    <xsd:import namespace="d4e450aa-b7c0-41d2-8cd0-c42841edd4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e450aa-b7c0-41d2-8cd0-c42841edd4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9BFFEF2-83DC-4C15-8E0E-4BBADC7B94F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18EE9E-748A-4E9B-A8BA-AEDBD5B436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4e450aa-b7c0-41d2-8cd0-c42841edd4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CCE5455-C00A-4671-BB1E-A2CF46A21F4B}">
  <ds:schemaRefs>
    <ds:schemaRef ds:uri="http://schemas.microsoft.com/office/2006/documentManagement/types"/>
    <ds:schemaRef ds:uri="http://schemas.microsoft.com/office/infopath/2007/PartnerControls"/>
    <ds:schemaRef ds:uri="d4e450aa-b7c0-41d2-8cd0-c42841edd4b4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Active Solution - Powerpointmall</Template>
  <TotalTime>990</TotalTime>
  <Words>328</Words>
  <Application>Microsoft Office PowerPoint</Application>
  <PresentationFormat>Widescreen</PresentationFormat>
  <Paragraphs>83</Paragraphs>
  <Slides>20</Slides>
  <Notes>14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Arial Black</vt:lpstr>
      <vt:lpstr>Calibri</vt:lpstr>
      <vt:lpstr>Cascadia Mono</vt:lpstr>
      <vt:lpstr>Segoe UI</vt:lpstr>
      <vt:lpstr>Vivaldi</vt:lpstr>
      <vt:lpstr>Vit</vt:lpstr>
      <vt:lpstr>Svart</vt:lpstr>
      <vt:lpstr>Special</vt:lpstr>
      <vt:lpstr>Var?  När? </vt:lpstr>
      <vt:lpstr>Konsulter    Kundanpassad systemutveckling</vt:lpstr>
      <vt:lpstr>&lt;/&gt; htmx</vt:lpstr>
      <vt:lpstr>&lt;/&gt; htmx – vad är det?</vt:lpstr>
      <vt:lpstr>&lt;/&gt; htmx – men på riktigt… vad är det?</vt:lpstr>
      <vt:lpstr>&lt;/&gt; htmx – hur då?</vt:lpstr>
      <vt:lpstr>&lt;/&gt; htmx – Show me!</vt:lpstr>
      <vt:lpstr>&lt;/&gt; htmx – Vad hände?</vt:lpstr>
      <vt:lpstr>&lt;/&gt; htmx – Vad kan det här ge oss?</vt:lpstr>
      <vt:lpstr>&lt;/&gt; htmx – Vad kan det här ge oss?</vt:lpstr>
      <vt:lpstr>Rubrik</vt:lpstr>
      <vt:lpstr>Tack!</vt:lpstr>
      <vt:lpstr>PowerPoint Presentation</vt:lpstr>
      <vt:lpstr>PowerPoint Presentation</vt:lpstr>
      <vt:lpstr>PowerPoint Presentation</vt:lpstr>
      <vt:lpstr>PowerPoint Presentation</vt:lpstr>
      <vt:lpstr>Bilder - Blandat</vt:lpstr>
      <vt:lpstr>PowerPoint Presentation</vt:lpstr>
      <vt:lpstr>PowerPoint Presentation</vt:lpstr>
      <vt:lpstr>Logotype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Fredrik Johnsson</dc:creator>
  <cp:lastModifiedBy>Fredrik Johnsson</cp:lastModifiedBy>
  <cp:revision>63</cp:revision>
  <dcterms:created xsi:type="dcterms:W3CDTF">2024-11-06T04:33:32Z</dcterms:created>
  <dcterms:modified xsi:type="dcterms:W3CDTF">2025-03-26T06:38:53Z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0x010100616B8BC2E0A0FA43BC277DEF12074746</vt:lpwstr>
  </property>
  <property fmtid="{D5CDD505-2E9C-101B-9397-08002B2CF9AE}" pid="3" name="Order">
    <vt:r8>6300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</Properties>
</file>